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944D4-2AB8-4076-991F-2643C4E5057A}" type="datetimeFigureOut">
              <a:rPr lang="pt-BR" smtClean="0"/>
              <a:pPr/>
              <a:t>04/08/2017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4F154-1F08-4C13-9A54-6F5DB5B093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01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4F154-1F08-4C13-9A54-6F5DB5B09333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31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C26B-0BEF-44C1-BD66-4332B6AF5166}" type="datetimeFigureOut">
              <a:rPr lang="pt-BR" smtClean="0"/>
              <a:pPr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123D-491B-4D4B-BC49-F8125C9D13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C26B-0BEF-44C1-BD66-4332B6AF5166}" type="datetimeFigureOut">
              <a:rPr lang="pt-BR" smtClean="0"/>
              <a:pPr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123D-491B-4D4B-BC49-F8125C9D13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C26B-0BEF-44C1-BD66-4332B6AF5166}" type="datetimeFigureOut">
              <a:rPr lang="pt-BR" smtClean="0"/>
              <a:pPr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123D-491B-4D4B-BC49-F8125C9D13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C26B-0BEF-44C1-BD66-4332B6AF5166}" type="datetimeFigureOut">
              <a:rPr lang="pt-BR" smtClean="0"/>
              <a:pPr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123D-491B-4D4B-BC49-F8125C9D13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C26B-0BEF-44C1-BD66-4332B6AF5166}" type="datetimeFigureOut">
              <a:rPr lang="pt-BR" smtClean="0"/>
              <a:pPr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123D-491B-4D4B-BC49-F8125C9D13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C26B-0BEF-44C1-BD66-4332B6AF5166}" type="datetimeFigureOut">
              <a:rPr lang="pt-BR" smtClean="0"/>
              <a:pPr/>
              <a:t>04/08/2017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123D-491B-4D4B-BC49-F8125C9D13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C26B-0BEF-44C1-BD66-4332B6AF5166}" type="datetimeFigureOut">
              <a:rPr lang="pt-BR" smtClean="0"/>
              <a:pPr/>
              <a:t>04/08/2017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123D-491B-4D4B-BC49-F8125C9D13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C26B-0BEF-44C1-BD66-4332B6AF5166}" type="datetimeFigureOut">
              <a:rPr lang="pt-BR" smtClean="0"/>
              <a:pPr/>
              <a:t>04/08/2017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123D-491B-4D4B-BC49-F8125C9D13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C26B-0BEF-44C1-BD66-4332B6AF5166}" type="datetimeFigureOut">
              <a:rPr lang="pt-BR" smtClean="0"/>
              <a:pPr/>
              <a:t>04/08/2017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123D-491B-4D4B-BC49-F8125C9D13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C26B-0BEF-44C1-BD66-4332B6AF5166}" type="datetimeFigureOut">
              <a:rPr lang="pt-BR" smtClean="0"/>
              <a:pPr/>
              <a:t>04/08/2017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123D-491B-4D4B-BC49-F8125C9D13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C26B-0BEF-44C1-BD66-4332B6AF5166}" type="datetimeFigureOut">
              <a:rPr lang="pt-BR" smtClean="0"/>
              <a:pPr/>
              <a:t>04/08/2017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123D-491B-4D4B-BC49-F8125C9D13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7C26B-0BEF-44C1-BD66-4332B6AF5166}" type="datetimeFigureOut">
              <a:rPr lang="pt-BR" smtClean="0"/>
              <a:pPr/>
              <a:t>04/08/2017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A123D-491B-4D4B-BC49-F8125C9D13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omputador\Documents\meus%20documentos\movimento%20SST\palestra\Demora%20no%20atendimento%20do%20infarto.mp4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04xx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13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14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15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16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17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18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19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20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21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22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05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23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24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25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26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27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06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07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08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09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10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nazare011xx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Demora no atendimento do infart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79713" y="0"/>
            <a:ext cx="7164288" cy="520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zare012x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</Words>
  <Application>Microsoft Office PowerPoint</Application>
  <PresentationFormat>Apresentação na tela (4:3)</PresentationFormat>
  <Paragraphs>1</Paragraphs>
  <Slides>24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Computador</dc:creator>
  <cp:lastModifiedBy>Bahiji Haje</cp:lastModifiedBy>
  <cp:revision>23</cp:revision>
  <dcterms:created xsi:type="dcterms:W3CDTF">2017-07-13T17:02:23Z</dcterms:created>
  <dcterms:modified xsi:type="dcterms:W3CDTF">2017-08-04T20:01:36Z</dcterms:modified>
</cp:coreProperties>
</file>