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9" r:id="rId6"/>
    <p:sldId id="263" r:id="rId7"/>
    <p:sldId id="265" r:id="rId8"/>
    <p:sldId id="264" r:id="rId9"/>
    <p:sldId id="262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9" r:id="rId19"/>
    <p:sldId id="258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3A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E45189-7A0D-4BC0-807C-96775DCC746A}" v="10" dt="2025-12-10T18:45:01.3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11"/>
    <p:restoredTop sz="96327"/>
  </p:normalViewPr>
  <p:slideViewPr>
    <p:cSldViewPr snapToGrid="0">
      <p:cViewPr varScale="1">
        <p:scale>
          <a:sx n="60" d="100"/>
          <a:sy n="60" d="100"/>
        </p:scale>
        <p:origin x="7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Martins Fucci" userId="45f8c639-2848-4fe2-b8da-499c01361067" providerId="ADAL" clId="{2DE45189-7A0D-4BC0-807C-96775DCC746A}"/>
    <pc:docChg chg="undo custSel addSld delSld modSld sldOrd">
      <pc:chgData name="Rafael Martins Fucci" userId="45f8c639-2848-4fe2-b8da-499c01361067" providerId="ADAL" clId="{2DE45189-7A0D-4BC0-807C-96775DCC746A}" dt="2025-12-10T18:47:57.442" v="1152"/>
      <pc:docMkLst>
        <pc:docMk/>
      </pc:docMkLst>
      <pc:sldChg chg="modSp mod">
        <pc:chgData name="Rafael Martins Fucci" userId="45f8c639-2848-4fe2-b8da-499c01361067" providerId="ADAL" clId="{2DE45189-7A0D-4BC0-807C-96775DCC746A}" dt="2025-12-10T11:53:08.916" v="4" actId="20577"/>
        <pc:sldMkLst>
          <pc:docMk/>
          <pc:sldMk cId="3541278742" sldId="256"/>
        </pc:sldMkLst>
        <pc:spChg chg="mod">
          <ac:chgData name="Rafael Martins Fucci" userId="45f8c639-2848-4fe2-b8da-499c01361067" providerId="ADAL" clId="{2DE45189-7A0D-4BC0-807C-96775DCC746A}" dt="2025-12-10T11:53:08.916" v="4" actId="20577"/>
          <ac:spMkLst>
            <pc:docMk/>
            <pc:sldMk cId="3541278742" sldId="256"/>
            <ac:spMk id="16" creationId="{B8D3994E-2F48-AC7A-CB89-89DE77EB8EAA}"/>
          </ac:spMkLst>
        </pc:spChg>
      </pc:sldChg>
      <pc:sldChg chg="modSp mod">
        <pc:chgData name="Rafael Martins Fucci" userId="45f8c639-2848-4fe2-b8da-499c01361067" providerId="ADAL" clId="{2DE45189-7A0D-4BC0-807C-96775DCC746A}" dt="2025-12-10T18:43:18.155" v="868" actId="122"/>
        <pc:sldMkLst>
          <pc:docMk/>
          <pc:sldMk cId="2378780521" sldId="259"/>
        </pc:sldMkLst>
        <pc:spChg chg="mod">
          <ac:chgData name="Rafael Martins Fucci" userId="45f8c639-2848-4fe2-b8da-499c01361067" providerId="ADAL" clId="{2DE45189-7A0D-4BC0-807C-96775DCC746A}" dt="2025-12-10T18:43:18.155" v="868" actId="122"/>
          <ac:spMkLst>
            <pc:docMk/>
            <pc:sldMk cId="2378780521" sldId="259"/>
            <ac:spMk id="2" creationId="{098A9E47-D85D-C99E-F373-0E12D13C6C98}"/>
          </ac:spMkLst>
        </pc:spChg>
      </pc:sldChg>
      <pc:sldChg chg="del">
        <pc:chgData name="Rafael Martins Fucci" userId="45f8c639-2848-4fe2-b8da-499c01361067" providerId="ADAL" clId="{2DE45189-7A0D-4BC0-807C-96775DCC746A}" dt="2025-12-10T11:53:25.153" v="6" actId="47"/>
        <pc:sldMkLst>
          <pc:docMk/>
          <pc:sldMk cId="2316499169" sldId="260"/>
        </pc:sldMkLst>
      </pc:sldChg>
      <pc:sldChg chg="addSp delSp modSp mod">
        <pc:chgData name="Rafael Martins Fucci" userId="45f8c639-2848-4fe2-b8da-499c01361067" providerId="ADAL" clId="{2DE45189-7A0D-4BC0-807C-96775DCC746A}" dt="2025-12-10T12:06:17.592" v="551" actId="12385"/>
        <pc:sldMkLst>
          <pc:docMk/>
          <pc:sldMk cId="2279420784" sldId="262"/>
        </pc:sldMkLst>
        <pc:graphicFrameChg chg="add mod modGraphic">
          <ac:chgData name="Rafael Martins Fucci" userId="45f8c639-2848-4fe2-b8da-499c01361067" providerId="ADAL" clId="{2DE45189-7A0D-4BC0-807C-96775DCC746A}" dt="2025-12-10T12:06:17.592" v="551" actId="12385"/>
          <ac:graphicFrameMkLst>
            <pc:docMk/>
            <pc:sldMk cId="2279420784" sldId="262"/>
            <ac:graphicFrameMk id="3" creationId="{42FAC254-44F8-AA4F-5E9F-0F5137F29BD8}"/>
          </ac:graphicFrameMkLst>
        </pc:graphicFrameChg>
        <pc:graphicFrameChg chg="del">
          <ac:chgData name="Rafael Martins Fucci" userId="45f8c639-2848-4fe2-b8da-499c01361067" providerId="ADAL" clId="{2DE45189-7A0D-4BC0-807C-96775DCC746A}" dt="2025-12-10T12:03:38.925" v="520" actId="478"/>
          <ac:graphicFrameMkLst>
            <pc:docMk/>
            <pc:sldMk cId="2279420784" sldId="262"/>
            <ac:graphicFrameMk id="6" creationId="{5E5FCCBB-ADDB-83E1-FE74-F48C5B4944EC}"/>
          </ac:graphicFrameMkLst>
        </pc:graphicFrameChg>
        <pc:graphicFrameChg chg="del">
          <ac:chgData name="Rafael Martins Fucci" userId="45f8c639-2848-4fe2-b8da-499c01361067" providerId="ADAL" clId="{2DE45189-7A0D-4BC0-807C-96775DCC746A}" dt="2025-12-10T12:03:41.044" v="521" actId="478"/>
          <ac:graphicFrameMkLst>
            <pc:docMk/>
            <pc:sldMk cId="2279420784" sldId="262"/>
            <ac:graphicFrameMk id="9" creationId="{F9B108EF-6AF6-7983-FA0F-45952145C28E}"/>
          </ac:graphicFrameMkLst>
        </pc:graphicFrameChg>
        <pc:graphicFrameChg chg="del">
          <ac:chgData name="Rafael Martins Fucci" userId="45f8c639-2848-4fe2-b8da-499c01361067" providerId="ADAL" clId="{2DE45189-7A0D-4BC0-807C-96775DCC746A}" dt="2025-12-10T12:03:43.507" v="522" actId="478"/>
          <ac:graphicFrameMkLst>
            <pc:docMk/>
            <pc:sldMk cId="2279420784" sldId="262"/>
            <ac:graphicFrameMk id="10" creationId="{D17BCA89-C2D8-44EC-85D7-AF381ECD2695}"/>
          </ac:graphicFrameMkLst>
        </pc:graphicFrameChg>
      </pc:sldChg>
      <pc:sldChg chg="modSp mod">
        <pc:chgData name="Rafael Martins Fucci" userId="45f8c639-2848-4fe2-b8da-499c01361067" providerId="ADAL" clId="{2DE45189-7A0D-4BC0-807C-96775DCC746A}" dt="2025-12-10T18:43:56.609" v="873" actId="403"/>
        <pc:sldMkLst>
          <pc:docMk/>
          <pc:sldMk cId="3678257037" sldId="263"/>
        </pc:sldMkLst>
        <pc:spChg chg="mod">
          <ac:chgData name="Rafael Martins Fucci" userId="45f8c639-2848-4fe2-b8da-499c01361067" providerId="ADAL" clId="{2DE45189-7A0D-4BC0-807C-96775DCC746A}" dt="2025-12-10T18:43:56.609" v="873" actId="403"/>
          <ac:spMkLst>
            <pc:docMk/>
            <pc:sldMk cId="3678257037" sldId="263"/>
            <ac:spMk id="2" creationId="{4F26527C-BE96-46A5-E1AC-0420F0E48EA4}"/>
          </ac:spMkLst>
        </pc:spChg>
      </pc:sldChg>
      <pc:sldChg chg="modSp mod">
        <pc:chgData name="Rafael Martins Fucci" userId="45f8c639-2848-4fe2-b8da-499c01361067" providerId="ADAL" clId="{2DE45189-7A0D-4BC0-807C-96775DCC746A}" dt="2025-12-10T18:44:09.066" v="880" actId="404"/>
        <pc:sldMkLst>
          <pc:docMk/>
          <pc:sldMk cId="1995164072" sldId="264"/>
        </pc:sldMkLst>
        <pc:spChg chg="mod">
          <ac:chgData name="Rafael Martins Fucci" userId="45f8c639-2848-4fe2-b8da-499c01361067" providerId="ADAL" clId="{2DE45189-7A0D-4BC0-807C-96775DCC746A}" dt="2025-12-10T18:44:09.066" v="880" actId="404"/>
          <ac:spMkLst>
            <pc:docMk/>
            <pc:sldMk cId="1995164072" sldId="264"/>
            <ac:spMk id="2" creationId="{D0D43390-60B7-2F64-18A0-1BE03BE0FFC8}"/>
          </ac:spMkLst>
        </pc:spChg>
      </pc:sldChg>
      <pc:sldChg chg="addSp modSp mod ord">
        <pc:chgData name="Rafael Martins Fucci" userId="45f8c639-2848-4fe2-b8da-499c01361067" providerId="ADAL" clId="{2DE45189-7A0D-4BC0-807C-96775DCC746A}" dt="2025-12-10T18:47:57.442" v="1152"/>
        <pc:sldMkLst>
          <pc:docMk/>
          <pc:sldMk cId="1996865345" sldId="265"/>
        </pc:sldMkLst>
        <pc:spChg chg="mod">
          <ac:chgData name="Rafael Martins Fucci" userId="45f8c639-2848-4fe2-b8da-499c01361067" providerId="ADAL" clId="{2DE45189-7A0D-4BC0-807C-96775DCC746A}" dt="2025-12-10T18:44:23.220" v="885" actId="404"/>
          <ac:spMkLst>
            <pc:docMk/>
            <pc:sldMk cId="1996865345" sldId="265"/>
            <ac:spMk id="2" creationId="{C38734D0-1FE0-6686-D2A5-05A44B2430EB}"/>
          </ac:spMkLst>
        </pc:spChg>
        <pc:graphicFrameChg chg="add mod modGraphic">
          <ac:chgData name="Rafael Martins Fucci" userId="45f8c639-2848-4fe2-b8da-499c01361067" providerId="ADAL" clId="{2DE45189-7A0D-4BC0-807C-96775DCC746A}" dt="2025-12-10T11:59:08.601" v="390" actId="1076"/>
          <ac:graphicFrameMkLst>
            <pc:docMk/>
            <pc:sldMk cId="1996865345" sldId="265"/>
            <ac:graphicFrameMk id="3" creationId="{866DD6A5-8974-CC78-74BF-D83CD2F5F693}"/>
          </ac:graphicFrameMkLst>
        </pc:graphicFrameChg>
      </pc:sldChg>
      <pc:sldChg chg="del">
        <pc:chgData name="Rafael Martins Fucci" userId="45f8c639-2848-4fe2-b8da-499c01361067" providerId="ADAL" clId="{2DE45189-7A0D-4BC0-807C-96775DCC746A}" dt="2025-12-10T11:54:24.761" v="36" actId="47"/>
        <pc:sldMkLst>
          <pc:docMk/>
          <pc:sldMk cId="3150992314" sldId="266"/>
        </pc:sldMkLst>
      </pc:sldChg>
      <pc:sldChg chg="del">
        <pc:chgData name="Rafael Martins Fucci" userId="45f8c639-2848-4fe2-b8da-499c01361067" providerId="ADAL" clId="{2DE45189-7A0D-4BC0-807C-96775DCC746A}" dt="2025-12-10T11:54:25.983" v="37" actId="47"/>
        <pc:sldMkLst>
          <pc:docMk/>
          <pc:sldMk cId="3997503878" sldId="267"/>
        </pc:sldMkLst>
      </pc:sldChg>
      <pc:sldChg chg="modSp del mod">
        <pc:chgData name="Rafael Martins Fucci" userId="45f8c639-2848-4fe2-b8da-499c01361067" providerId="ADAL" clId="{2DE45189-7A0D-4BC0-807C-96775DCC746A}" dt="2025-12-10T18:43:27.713" v="869" actId="47"/>
        <pc:sldMkLst>
          <pc:docMk/>
          <pc:sldMk cId="1683651836" sldId="268"/>
        </pc:sldMkLst>
        <pc:spChg chg="mod">
          <ac:chgData name="Rafael Martins Fucci" userId="45f8c639-2848-4fe2-b8da-499c01361067" providerId="ADAL" clId="{2DE45189-7A0D-4BC0-807C-96775DCC746A}" dt="2025-12-10T12:04:10.221" v="544" actId="20577"/>
          <ac:spMkLst>
            <pc:docMk/>
            <pc:sldMk cId="1683651836" sldId="268"/>
            <ac:spMk id="2" creationId="{F0E65AD2-C2F8-E5E6-CB88-3F1E2D09C668}"/>
          </ac:spMkLst>
        </pc:spChg>
      </pc:sldChg>
      <pc:sldChg chg="del">
        <pc:chgData name="Rafael Martins Fucci" userId="45f8c639-2848-4fe2-b8da-499c01361067" providerId="ADAL" clId="{2DE45189-7A0D-4BC0-807C-96775DCC746A}" dt="2025-12-10T11:53:45.491" v="7" actId="47"/>
        <pc:sldMkLst>
          <pc:docMk/>
          <pc:sldMk cId="3605341271" sldId="269"/>
        </pc:sldMkLst>
      </pc:sldChg>
      <pc:sldChg chg="addSp delSp modSp mod">
        <pc:chgData name="Rafael Martins Fucci" userId="45f8c639-2848-4fe2-b8da-499c01361067" providerId="ADAL" clId="{2DE45189-7A0D-4BC0-807C-96775DCC746A}" dt="2025-12-10T12:06:31.409" v="553" actId="12385"/>
        <pc:sldMkLst>
          <pc:docMk/>
          <pc:sldMk cId="4291172003" sldId="270"/>
        </pc:sldMkLst>
        <pc:graphicFrameChg chg="del">
          <ac:chgData name="Rafael Martins Fucci" userId="45f8c639-2848-4fe2-b8da-499c01361067" providerId="ADAL" clId="{2DE45189-7A0D-4BC0-807C-96775DCC746A}" dt="2025-12-10T12:03:45.877" v="523" actId="478"/>
          <ac:graphicFrameMkLst>
            <pc:docMk/>
            <pc:sldMk cId="4291172003" sldId="270"/>
            <ac:graphicFrameMk id="3" creationId="{C2BC5210-C73C-5057-B387-81AF1B4FED6B}"/>
          </ac:graphicFrameMkLst>
        </pc:graphicFrameChg>
        <pc:graphicFrameChg chg="add mod modGraphic">
          <ac:chgData name="Rafael Martins Fucci" userId="45f8c639-2848-4fe2-b8da-499c01361067" providerId="ADAL" clId="{2DE45189-7A0D-4BC0-807C-96775DCC746A}" dt="2025-12-10T12:06:31.409" v="553" actId="12385"/>
          <ac:graphicFrameMkLst>
            <pc:docMk/>
            <pc:sldMk cId="4291172003" sldId="270"/>
            <ac:graphicFrameMk id="4" creationId="{0BC4E050-1EF5-F082-918A-DC88A0720471}"/>
          </ac:graphicFrameMkLst>
        </pc:graphicFrameChg>
        <pc:graphicFrameChg chg="del">
          <ac:chgData name="Rafael Martins Fucci" userId="45f8c639-2848-4fe2-b8da-499c01361067" providerId="ADAL" clId="{2DE45189-7A0D-4BC0-807C-96775DCC746A}" dt="2025-12-10T12:03:47.645" v="524" actId="478"/>
          <ac:graphicFrameMkLst>
            <pc:docMk/>
            <pc:sldMk cId="4291172003" sldId="270"/>
            <ac:graphicFrameMk id="5" creationId="{DEC46D68-6A79-3697-874B-8DF89CE4519D}"/>
          </ac:graphicFrameMkLst>
        </pc:graphicFrameChg>
        <pc:graphicFrameChg chg="del">
          <ac:chgData name="Rafael Martins Fucci" userId="45f8c639-2848-4fe2-b8da-499c01361067" providerId="ADAL" clId="{2DE45189-7A0D-4BC0-807C-96775DCC746A}" dt="2025-12-10T12:03:50.057" v="525" actId="478"/>
          <ac:graphicFrameMkLst>
            <pc:docMk/>
            <pc:sldMk cId="4291172003" sldId="270"/>
            <ac:graphicFrameMk id="6" creationId="{F64797BC-D308-DECB-05AB-78A0F3AE25E0}"/>
          </ac:graphicFrameMkLst>
        </pc:graphicFrameChg>
      </pc:sldChg>
      <pc:sldChg chg="modSp">
        <pc:chgData name="Rafael Martins Fucci" userId="45f8c639-2848-4fe2-b8da-499c01361067" providerId="ADAL" clId="{2DE45189-7A0D-4BC0-807C-96775DCC746A}" dt="2025-12-10T12:05:13.383" v="546"/>
        <pc:sldMkLst>
          <pc:docMk/>
          <pc:sldMk cId="2710973661" sldId="275"/>
        </pc:sldMkLst>
        <pc:spChg chg="mod">
          <ac:chgData name="Rafael Martins Fucci" userId="45f8c639-2848-4fe2-b8da-499c01361067" providerId="ADAL" clId="{2DE45189-7A0D-4BC0-807C-96775DCC746A}" dt="2025-12-10T12:05:13.383" v="546"/>
          <ac:spMkLst>
            <pc:docMk/>
            <pc:sldMk cId="2710973661" sldId="275"/>
            <ac:spMk id="2" creationId="{D964D0CD-326F-920B-3E24-A577C5AC5B55}"/>
          </ac:spMkLst>
        </pc:spChg>
        <pc:graphicFrameChg chg="mod">
          <ac:chgData name="Rafael Martins Fucci" userId="45f8c639-2848-4fe2-b8da-499c01361067" providerId="ADAL" clId="{2DE45189-7A0D-4BC0-807C-96775DCC746A}" dt="2025-12-10T12:05:13.383" v="546"/>
          <ac:graphicFrameMkLst>
            <pc:docMk/>
            <pc:sldMk cId="2710973661" sldId="275"/>
            <ac:graphicFrameMk id="3" creationId="{7E4FD4AD-856E-BA60-0D50-85B8C908C3BB}"/>
          </ac:graphicFrameMkLst>
        </pc:graphicFrameChg>
        <pc:graphicFrameChg chg="mod">
          <ac:chgData name="Rafael Martins Fucci" userId="45f8c639-2848-4fe2-b8da-499c01361067" providerId="ADAL" clId="{2DE45189-7A0D-4BC0-807C-96775DCC746A}" dt="2025-12-10T12:05:13.383" v="546"/>
          <ac:graphicFrameMkLst>
            <pc:docMk/>
            <pc:sldMk cId="2710973661" sldId="275"/>
            <ac:graphicFrameMk id="4" creationId="{508E4720-F671-EE82-05FD-61B15CF8190B}"/>
          </ac:graphicFrameMkLst>
        </pc:graphicFrameChg>
      </pc:sldChg>
      <pc:sldChg chg="addSp delSp modSp mod">
        <pc:chgData name="Rafael Martins Fucci" userId="45f8c639-2848-4fe2-b8da-499c01361067" providerId="ADAL" clId="{2DE45189-7A0D-4BC0-807C-96775DCC746A}" dt="2025-12-10T12:06:01.886" v="549" actId="12385"/>
        <pc:sldMkLst>
          <pc:docMk/>
          <pc:sldMk cId="1806765514" sldId="277"/>
        </pc:sldMkLst>
        <pc:graphicFrameChg chg="add mod modGraphic">
          <ac:chgData name="Rafael Martins Fucci" userId="45f8c639-2848-4fe2-b8da-499c01361067" providerId="ADAL" clId="{2DE45189-7A0D-4BC0-807C-96775DCC746A}" dt="2025-12-10T12:06:01.886" v="549" actId="12385"/>
          <ac:graphicFrameMkLst>
            <pc:docMk/>
            <pc:sldMk cId="1806765514" sldId="277"/>
            <ac:graphicFrameMk id="3" creationId="{97BBF724-77DC-670F-CD85-519A083BBF5B}"/>
          </ac:graphicFrameMkLst>
        </pc:graphicFrameChg>
        <pc:graphicFrameChg chg="del">
          <ac:chgData name="Rafael Martins Fucci" userId="45f8c639-2848-4fe2-b8da-499c01361067" providerId="ADAL" clId="{2DE45189-7A0D-4BC0-807C-96775DCC746A}" dt="2025-12-10T12:05:53.267" v="547" actId="478"/>
          <ac:graphicFrameMkLst>
            <pc:docMk/>
            <pc:sldMk cId="1806765514" sldId="277"/>
            <ac:graphicFrameMk id="4" creationId="{127C645D-91E0-2F56-10C9-CC077B42C7AB}"/>
          </ac:graphicFrameMkLst>
        </pc:graphicFrameChg>
      </pc:sldChg>
      <pc:sldChg chg="del">
        <pc:chgData name="Rafael Martins Fucci" userId="45f8c639-2848-4fe2-b8da-499c01361067" providerId="ADAL" clId="{2DE45189-7A0D-4BC0-807C-96775DCC746A}" dt="2025-12-10T12:03:23.259" v="519" actId="47"/>
        <pc:sldMkLst>
          <pc:docMk/>
          <pc:sldMk cId="2396265323" sldId="278"/>
        </pc:sldMkLst>
      </pc:sldChg>
      <pc:sldChg chg="new del">
        <pc:chgData name="Rafael Martins Fucci" userId="45f8c639-2848-4fe2-b8da-499c01361067" providerId="ADAL" clId="{2DE45189-7A0D-4BC0-807C-96775DCC746A}" dt="2025-12-10T18:45:02.657" v="887" actId="47"/>
        <pc:sldMkLst>
          <pc:docMk/>
          <pc:sldMk cId="3746885876" sldId="278"/>
        </pc:sldMkLst>
      </pc:sldChg>
      <pc:sldChg chg="modSp add mod">
        <pc:chgData name="Rafael Martins Fucci" userId="45f8c639-2848-4fe2-b8da-499c01361067" providerId="ADAL" clId="{2DE45189-7A0D-4BC0-807C-96775DCC746A}" dt="2025-12-10T18:47:01.519" v="1150" actId="1076"/>
        <pc:sldMkLst>
          <pc:docMk/>
          <pc:sldMk cId="3938121943" sldId="279"/>
        </pc:sldMkLst>
        <pc:spChg chg="mod">
          <ac:chgData name="Rafael Martins Fucci" userId="45f8c639-2848-4fe2-b8da-499c01361067" providerId="ADAL" clId="{2DE45189-7A0D-4BC0-807C-96775DCC746A}" dt="2025-12-10T18:47:01.519" v="1150" actId="1076"/>
          <ac:spMkLst>
            <pc:docMk/>
            <pc:sldMk cId="3938121943" sldId="279"/>
            <ac:spMk id="2" creationId="{CEF05C70-056A-E809-5C90-07A0CD86D805}"/>
          </ac:spMkLst>
        </pc:spChg>
      </pc:sldChg>
      <pc:sldChg chg="del">
        <pc:chgData name="Rafael Martins Fucci" userId="45f8c639-2848-4fe2-b8da-499c01361067" providerId="ADAL" clId="{2DE45189-7A0D-4BC0-807C-96775DCC746A}" dt="2025-12-10T11:54:27.303" v="38" actId="47"/>
        <pc:sldMkLst>
          <pc:docMk/>
          <pc:sldMk cId="3347385142" sldId="280"/>
        </pc:sldMkLst>
      </pc:sldChg>
    </pc:docChg>
  </pc:docChgLst>
  <pc:docChgLst>
    <pc:chgData name="Rafael Martins Fucci" userId="45f8c639-2848-4fe2-b8da-499c01361067" providerId="ADAL" clId="{FB464378-FC70-4800-AC23-52DD42E91278}"/>
    <pc:docChg chg="undo custSel addSld delSld modSld sldOrd">
      <pc:chgData name="Rafael Martins Fucci" userId="45f8c639-2848-4fe2-b8da-499c01361067" providerId="ADAL" clId="{FB464378-FC70-4800-AC23-52DD42E91278}" dt="2025-10-28T14:00:22.779" v="958" actId="1035"/>
      <pc:docMkLst>
        <pc:docMk/>
      </pc:docMkLst>
      <pc:sldChg chg="modSp mod">
        <pc:chgData name="Rafael Martins Fucci" userId="45f8c639-2848-4fe2-b8da-499c01361067" providerId="ADAL" clId="{FB464378-FC70-4800-AC23-52DD42E91278}" dt="2025-10-28T12:27:04.259" v="83" actId="20577"/>
        <pc:sldMkLst>
          <pc:docMk/>
          <pc:sldMk cId="3541278742" sldId="256"/>
        </pc:sldMkLst>
        <pc:spChg chg="mod">
          <ac:chgData name="Rafael Martins Fucci" userId="45f8c639-2848-4fe2-b8da-499c01361067" providerId="ADAL" clId="{FB464378-FC70-4800-AC23-52DD42E91278}" dt="2025-10-28T12:27:04.259" v="83" actId="20577"/>
          <ac:spMkLst>
            <pc:docMk/>
            <pc:sldMk cId="3541278742" sldId="256"/>
            <ac:spMk id="16" creationId="{B8D3994E-2F48-AC7A-CB89-89DE77EB8EAA}"/>
          </ac:spMkLst>
        </pc:spChg>
      </pc:sldChg>
      <pc:sldChg chg="addSp modSp mod">
        <pc:chgData name="Rafael Martins Fucci" userId="45f8c639-2848-4fe2-b8da-499c01361067" providerId="ADAL" clId="{FB464378-FC70-4800-AC23-52DD42E91278}" dt="2025-10-28T12:30:15.252" v="153" actId="1076"/>
        <pc:sldMkLst>
          <pc:docMk/>
          <pc:sldMk cId="2347594821" sldId="257"/>
        </pc:sldMkLst>
      </pc:sldChg>
      <pc:sldChg chg="addSp modSp add mod">
        <pc:chgData name="Rafael Martins Fucci" userId="45f8c639-2848-4fe2-b8da-499c01361067" providerId="ADAL" clId="{FB464378-FC70-4800-AC23-52DD42E91278}" dt="2025-10-28T13:44:28.555" v="886"/>
        <pc:sldMkLst>
          <pc:docMk/>
          <pc:sldMk cId="2416933530" sldId="259"/>
        </pc:sldMkLst>
      </pc:sldChg>
      <pc:sldChg chg="add del">
        <pc:chgData name="Rafael Martins Fucci" userId="45f8c639-2848-4fe2-b8da-499c01361067" providerId="ADAL" clId="{FB464378-FC70-4800-AC23-52DD42E91278}" dt="2025-10-28T12:53:53.816" v="831" actId="47"/>
        <pc:sldMkLst>
          <pc:docMk/>
          <pc:sldMk cId="2166013689" sldId="260"/>
        </pc:sldMkLst>
      </pc:sldChg>
      <pc:sldChg chg="add del">
        <pc:chgData name="Rafael Martins Fucci" userId="45f8c639-2848-4fe2-b8da-499c01361067" providerId="ADAL" clId="{FB464378-FC70-4800-AC23-52DD42E91278}" dt="2025-10-28T12:48:25.082" v="731" actId="47"/>
        <pc:sldMkLst>
          <pc:docMk/>
          <pc:sldMk cId="3601344487" sldId="260"/>
        </pc:sldMkLst>
      </pc:sldChg>
      <pc:sldChg chg="add del">
        <pc:chgData name="Rafael Martins Fucci" userId="45f8c639-2848-4fe2-b8da-499c01361067" providerId="ADAL" clId="{FB464378-FC70-4800-AC23-52DD42E91278}" dt="2025-10-28T12:48:25.988" v="732" actId="47"/>
        <pc:sldMkLst>
          <pc:docMk/>
          <pc:sldMk cId="827870572" sldId="261"/>
        </pc:sldMkLst>
      </pc:sldChg>
      <pc:sldChg chg="add del">
        <pc:chgData name="Rafael Martins Fucci" userId="45f8c639-2848-4fe2-b8da-499c01361067" providerId="ADAL" clId="{FB464378-FC70-4800-AC23-52DD42E91278}" dt="2025-10-28T12:48:26.960" v="733" actId="47"/>
        <pc:sldMkLst>
          <pc:docMk/>
          <pc:sldMk cId="4270769852" sldId="262"/>
        </pc:sldMkLst>
      </pc:sldChg>
      <pc:sldChg chg="add del">
        <pc:chgData name="Rafael Martins Fucci" userId="45f8c639-2848-4fe2-b8da-499c01361067" providerId="ADAL" clId="{FB464378-FC70-4800-AC23-52DD42E91278}" dt="2025-10-28T12:48:27.663" v="734" actId="47"/>
        <pc:sldMkLst>
          <pc:docMk/>
          <pc:sldMk cId="2189241961" sldId="263"/>
        </pc:sldMkLst>
      </pc:sldChg>
      <pc:sldChg chg="add del">
        <pc:chgData name="Rafael Martins Fucci" userId="45f8c639-2848-4fe2-b8da-499c01361067" providerId="ADAL" clId="{FB464378-FC70-4800-AC23-52DD42E91278}" dt="2025-10-28T12:48:28.368" v="735" actId="47"/>
        <pc:sldMkLst>
          <pc:docMk/>
          <pc:sldMk cId="107500394" sldId="264"/>
        </pc:sldMkLst>
      </pc:sldChg>
      <pc:sldChg chg="add del">
        <pc:chgData name="Rafael Martins Fucci" userId="45f8c639-2848-4fe2-b8da-499c01361067" providerId="ADAL" clId="{FB464378-FC70-4800-AC23-52DD42E91278}" dt="2025-10-28T12:48:29.214" v="736" actId="47"/>
        <pc:sldMkLst>
          <pc:docMk/>
          <pc:sldMk cId="3138576031" sldId="265"/>
        </pc:sldMkLst>
      </pc:sldChg>
      <pc:sldChg chg="add del">
        <pc:chgData name="Rafael Martins Fucci" userId="45f8c639-2848-4fe2-b8da-499c01361067" providerId="ADAL" clId="{FB464378-FC70-4800-AC23-52DD42E91278}" dt="2025-10-28T12:48:30.105" v="737" actId="47"/>
        <pc:sldMkLst>
          <pc:docMk/>
          <pc:sldMk cId="3199571336" sldId="266"/>
        </pc:sldMkLst>
      </pc:sldChg>
      <pc:sldChg chg="addSp delSp modSp add mod">
        <pc:chgData name="Rafael Martins Fucci" userId="45f8c639-2848-4fe2-b8da-499c01361067" providerId="ADAL" clId="{FB464378-FC70-4800-AC23-52DD42E91278}" dt="2025-10-28T12:32:34.655" v="208"/>
        <pc:sldMkLst>
          <pc:docMk/>
          <pc:sldMk cId="4185178547" sldId="267"/>
        </pc:sldMkLst>
      </pc:sldChg>
      <pc:sldChg chg="addSp delSp modSp add mod">
        <pc:chgData name="Rafael Martins Fucci" userId="45f8c639-2848-4fe2-b8da-499c01361067" providerId="ADAL" clId="{FB464378-FC70-4800-AC23-52DD42E91278}" dt="2025-10-28T13:46:03.677" v="903"/>
        <pc:sldMkLst>
          <pc:docMk/>
          <pc:sldMk cId="67007834" sldId="268"/>
        </pc:sldMkLst>
      </pc:sldChg>
      <pc:sldChg chg="add del">
        <pc:chgData name="Rafael Martins Fucci" userId="45f8c639-2848-4fe2-b8da-499c01361067" providerId="ADAL" clId="{FB464378-FC70-4800-AC23-52DD42E91278}" dt="2025-10-28T12:40:55.089" v="476" actId="47"/>
        <pc:sldMkLst>
          <pc:docMk/>
          <pc:sldMk cId="1740809278" sldId="269"/>
        </pc:sldMkLst>
      </pc:sldChg>
      <pc:sldChg chg="addSp delSp modSp add mod">
        <pc:chgData name="Rafael Martins Fucci" userId="45f8c639-2848-4fe2-b8da-499c01361067" providerId="ADAL" clId="{FB464378-FC70-4800-AC23-52DD42E91278}" dt="2025-10-28T13:46:23.223" v="905"/>
        <pc:sldMkLst>
          <pc:docMk/>
          <pc:sldMk cId="2621152090" sldId="269"/>
        </pc:sldMkLst>
      </pc:sldChg>
      <pc:sldChg chg="delSp modSp add mod">
        <pc:chgData name="Rafael Martins Fucci" userId="45f8c639-2848-4fe2-b8da-499c01361067" providerId="ADAL" clId="{FB464378-FC70-4800-AC23-52DD42E91278}" dt="2025-10-28T14:00:22.779" v="958" actId="1035"/>
        <pc:sldMkLst>
          <pc:docMk/>
          <pc:sldMk cId="3421361561" sldId="270"/>
        </pc:sldMkLst>
      </pc:sldChg>
      <pc:sldChg chg="addSp delSp modSp add mod">
        <pc:chgData name="Rafael Martins Fucci" userId="45f8c639-2848-4fe2-b8da-499c01361067" providerId="ADAL" clId="{FB464378-FC70-4800-AC23-52DD42E91278}" dt="2025-10-28T13:59:43.070" v="926" actId="20577"/>
        <pc:sldMkLst>
          <pc:docMk/>
          <pc:sldMk cId="2480612123" sldId="271"/>
        </pc:sldMkLst>
      </pc:sldChg>
      <pc:sldChg chg="addSp delSp modSp add mod">
        <pc:chgData name="Rafael Martins Fucci" userId="45f8c639-2848-4fe2-b8da-499c01361067" providerId="ADAL" clId="{FB464378-FC70-4800-AC23-52DD42E91278}" dt="2025-10-28T13:59:57.250" v="929" actId="14100"/>
        <pc:sldMkLst>
          <pc:docMk/>
          <pc:sldMk cId="1616838779" sldId="272"/>
        </pc:sldMkLst>
      </pc:sldChg>
      <pc:sldChg chg="addSp delSp modSp add mod">
        <pc:chgData name="Rafael Martins Fucci" userId="45f8c639-2848-4fe2-b8da-499c01361067" providerId="ADAL" clId="{FB464378-FC70-4800-AC23-52DD42E91278}" dt="2025-10-28T14:00:04.766" v="932" actId="14100"/>
        <pc:sldMkLst>
          <pc:docMk/>
          <pc:sldMk cId="3981968333" sldId="273"/>
        </pc:sldMkLst>
      </pc:sldChg>
      <pc:sldChg chg="new del">
        <pc:chgData name="Rafael Martins Fucci" userId="45f8c639-2848-4fe2-b8da-499c01361067" providerId="ADAL" clId="{FB464378-FC70-4800-AC23-52DD42E91278}" dt="2025-10-28T12:53:07.319" v="828" actId="47"/>
        <pc:sldMkLst>
          <pc:docMk/>
          <pc:sldMk cId="944669002" sldId="274"/>
        </pc:sldMkLst>
      </pc:sldChg>
      <pc:sldChg chg="modSp add mod ord">
        <pc:chgData name="Rafael Martins Fucci" userId="45f8c639-2848-4fe2-b8da-499c01361067" providerId="ADAL" clId="{FB464378-FC70-4800-AC23-52DD42E91278}" dt="2025-10-28T12:55:03.079" v="837"/>
        <pc:sldMkLst>
          <pc:docMk/>
          <pc:sldMk cId="1693639548" sldId="274"/>
        </pc:sldMkLst>
      </pc:sldChg>
      <pc:sldChg chg="add del">
        <pc:chgData name="Rafael Martins Fucci" userId="45f8c639-2848-4fe2-b8da-499c01361067" providerId="ADAL" clId="{FB464378-FC70-4800-AC23-52DD42E91278}" dt="2025-10-28T12:53:52.085" v="830" actId="47"/>
        <pc:sldMkLst>
          <pc:docMk/>
          <pc:sldMk cId="446304855" sldId="275"/>
        </pc:sldMkLst>
      </pc:sldChg>
    </pc:docChg>
  </pc:docChgLst>
  <pc:docChgLst>
    <pc:chgData name="Rafael Martins Fucci" userId="45f8c639-2848-4fe2-b8da-499c01361067" providerId="ADAL" clId="{E8FC001D-6827-43BB-A7A1-302F6564D2D4}"/>
    <pc:docChg chg="undo custSel addSld delSld modSld">
      <pc:chgData name="Rafael Martins Fucci" userId="45f8c639-2848-4fe2-b8da-499c01361067" providerId="ADAL" clId="{E8FC001D-6827-43BB-A7A1-302F6564D2D4}" dt="2025-11-11T14:21:00.286" v="134" actId="20577"/>
      <pc:docMkLst>
        <pc:docMk/>
      </pc:docMkLst>
      <pc:sldChg chg="modSp mod">
        <pc:chgData name="Rafael Martins Fucci" userId="45f8c639-2848-4fe2-b8da-499c01361067" providerId="ADAL" clId="{E8FC001D-6827-43BB-A7A1-302F6564D2D4}" dt="2025-11-11T14:19:57.998" v="132" actId="6549"/>
        <pc:sldMkLst>
          <pc:docMk/>
          <pc:sldMk cId="2378780521" sldId="259"/>
        </pc:sldMkLst>
        <pc:spChg chg="mod">
          <ac:chgData name="Rafael Martins Fucci" userId="45f8c639-2848-4fe2-b8da-499c01361067" providerId="ADAL" clId="{E8FC001D-6827-43BB-A7A1-302F6564D2D4}" dt="2025-11-11T14:19:57.998" v="132" actId="6549"/>
          <ac:spMkLst>
            <pc:docMk/>
            <pc:sldMk cId="2378780521" sldId="259"/>
            <ac:spMk id="2" creationId="{098A9E47-D85D-C99E-F373-0E12D13C6C98}"/>
          </ac:spMkLst>
        </pc:spChg>
      </pc:sldChg>
      <pc:sldChg chg="modSp mod">
        <pc:chgData name="Rafael Martins Fucci" userId="45f8c639-2848-4fe2-b8da-499c01361067" providerId="ADAL" clId="{E8FC001D-6827-43BB-A7A1-302F6564D2D4}" dt="2025-11-11T11:58:44.562" v="130" actId="20577"/>
        <pc:sldMkLst>
          <pc:docMk/>
          <pc:sldMk cId="2316499169" sldId="260"/>
        </pc:sldMkLst>
      </pc:sldChg>
      <pc:sldChg chg="modSp mod">
        <pc:chgData name="Rafael Martins Fucci" userId="45f8c639-2848-4fe2-b8da-499c01361067" providerId="ADAL" clId="{E8FC001D-6827-43BB-A7A1-302F6564D2D4}" dt="2025-11-10T16:40:24.704" v="103" actId="20577"/>
        <pc:sldMkLst>
          <pc:docMk/>
          <pc:sldMk cId="1996865345" sldId="265"/>
        </pc:sldMkLst>
        <pc:spChg chg="mod">
          <ac:chgData name="Rafael Martins Fucci" userId="45f8c639-2848-4fe2-b8da-499c01361067" providerId="ADAL" clId="{E8FC001D-6827-43BB-A7A1-302F6564D2D4}" dt="2025-11-10T16:40:24.704" v="103" actId="20577"/>
          <ac:spMkLst>
            <pc:docMk/>
            <pc:sldMk cId="1996865345" sldId="265"/>
            <ac:spMk id="2" creationId="{C38734D0-1FE0-6686-D2A5-05A44B2430EB}"/>
          </ac:spMkLst>
        </pc:spChg>
      </pc:sldChg>
      <pc:sldChg chg="modSp mod">
        <pc:chgData name="Rafael Martins Fucci" userId="45f8c639-2848-4fe2-b8da-499c01361067" providerId="ADAL" clId="{E8FC001D-6827-43BB-A7A1-302F6564D2D4}" dt="2025-11-10T12:59:55.413" v="2" actId="6549"/>
        <pc:sldMkLst>
          <pc:docMk/>
          <pc:sldMk cId="1683651836" sldId="268"/>
        </pc:sldMkLst>
      </pc:sldChg>
      <pc:sldChg chg="modSp mod">
        <pc:chgData name="Rafael Martins Fucci" userId="45f8c639-2848-4fe2-b8da-499c01361067" providerId="ADAL" clId="{E8FC001D-6827-43BB-A7A1-302F6564D2D4}" dt="2025-11-11T14:21:00.286" v="134" actId="20577"/>
        <pc:sldMkLst>
          <pc:docMk/>
          <pc:sldMk cId="3605341271" sldId="269"/>
        </pc:sldMkLst>
      </pc:sldChg>
      <pc:sldChg chg="modSp mod">
        <pc:chgData name="Rafael Martins Fucci" userId="45f8c639-2848-4fe2-b8da-499c01361067" providerId="ADAL" clId="{E8FC001D-6827-43BB-A7A1-302F6564D2D4}" dt="2025-11-10T13:00:56.137" v="28" actId="20577"/>
        <pc:sldMkLst>
          <pc:docMk/>
          <pc:sldMk cId="551020810" sldId="273"/>
        </pc:sldMkLst>
        <pc:graphicFrameChg chg="modGraphic">
          <ac:chgData name="Rafael Martins Fucci" userId="45f8c639-2848-4fe2-b8da-499c01361067" providerId="ADAL" clId="{E8FC001D-6827-43BB-A7A1-302F6564D2D4}" dt="2025-11-10T13:00:56.137" v="28" actId="20577"/>
          <ac:graphicFrameMkLst>
            <pc:docMk/>
            <pc:sldMk cId="551020810" sldId="273"/>
            <ac:graphicFrameMk id="3" creationId="{9CD1794A-474B-4C25-BF5F-6A3D3075FF54}"/>
          </ac:graphicFrameMkLst>
        </pc:graphicFrameChg>
      </pc:sldChg>
      <pc:sldChg chg="new del">
        <pc:chgData name="Rafael Martins Fucci" userId="45f8c639-2848-4fe2-b8da-499c01361067" providerId="ADAL" clId="{E8FC001D-6827-43BB-A7A1-302F6564D2D4}" dt="2025-11-10T16:39:10.533" v="31" actId="47"/>
        <pc:sldMkLst>
          <pc:docMk/>
          <pc:sldMk cId="2945287940" sldId="279"/>
        </pc:sldMkLst>
      </pc:sldChg>
      <pc:sldChg chg="add">
        <pc:chgData name="Rafael Martins Fucci" userId="45f8c639-2848-4fe2-b8da-499c01361067" providerId="ADAL" clId="{E8FC001D-6827-43BB-A7A1-302F6564D2D4}" dt="2025-11-10T16:39:06.465" v="30"/>
        <pc:sldMkLst>
          <pc:docMk/>
          <pc:sldMk cId="3347385142" sldId="280"/>
        </pc:sldMkLst>
      </pc:sldChg>
    </pc:docChg>
  </pc:docChgLst>
  <pc:docChgLst>
    <pc:chgData name="Rafael Martins Fucci" userId="45f8c639-2848-4fe2-b8da-499c01361067" providerId="ADAL" clId="{05654214-24FE-4153-9A51-42A976FCF945}"/>
    <pc:docChg chg="undo custSel addSld delSld modSld">
      <pc:chgData name="Rafael Martins Fucci" userId="45f8c639-2848-4fe2-b8da-499c01361067" providerId="ADAL" clId="{05654214-24FE-4153-9A51-42A976FCF945}" dt="2025-10-29T18:34:26.038" v="303" actId="27918"/>
      <pc:docMkLst>
        <pc:docMk/>
      </pc:docMkLst>
      <pc:sldChg chg="modSp mod">
        <pc:chgData name="Rafael Martins Fucci" userId="45f8c639-2848-4fe2-b8da-499c01361067" providerId="ADAL" clId="{05654214-24FE-4153-9A51-42A976FCF945}" dt="2025-10-29T18:24:58.684" v="302" actId="20577"/>
        <pc:sldMkLst>
          <pc:docMk/>
          <pc:sldMk cId="3541278742" sldId="256"/>
        </pc:sldMkLst>
        <pc:spChg chg="mod">
          <ac:chgData name="Rafael Martins Fucci" userId="45f8c639-2848-4fe2-b8da-499c01361067" providerId="ADAL" clId="{05654214-24FE-4153-9A51-42A976FCF945}" dt="2025-10-29T18:24:58.684" v="302" actId="20577"/>
          <ac:spMkLst>
            <pc:docMk/>
            <pc:sldMk cId="3541278742" sldId="256"/>
            <ac:spMk id="16" creationId="{B8D3994E-2F48-AC7A-CB89-89DE77EB8EAA}"/>
          </ac:spMkLst>
        </pc:spChg>
      </pc:sldChg>
      <pc:sldChg chg="addSp delSp modSp del mod">
        <pc:chgData name="Rafael Martins Fucci" userId="45f8c639-2848-4fe2-b8da-499c01361067" providerId="ADAL" clId="{05654214-24FE-4153-9A51-42A976FCF945}" dt="2025-10-29T17:50:45.240" v="96" actId="47"/>
        <pc:sldMkLst>
          <pc:docMk/>
          <pc:sldMk cId="2416933530" sldId="259"/>
        </pc:sldMkLst>
      </pc:sldChg>
      <pc:sldChg chg="addSp delSp modSp mod">
        <pc:chgData name="Rafael Martins Fucci" userId="45f8c639-2848-4fe2-b8da-499c01361067" providerId="ADAL" clId="{05654214-24FE-4153-9A51-42A976FCF945}" dt="2025-10-29T18:11:30.340" v="266"/>
        <pc:sldMkLst>
          <pc:docMk/>
          <pc:sldMk cId="67007834" sldId="268"/>
        </pc:sldMkLst>
      </pc:sldChg>
      <pc:sldChg chg="addSp delSp modSp mod">
        <pc:chgData name="Rafael Martins Fucci" userId="45f8c639-2848-4fe2-b8da-499c01361067" providerId="ADAL" clId="{05654214-24FE-4153-9A51-42A976FCF945}" dt="2025-10-29T18:15:45.179" v="277" actId="1076"/>
        <pc:sldMkLst>
          <pc:docMk/>
          <pc:sldMk cId="2621152090" sldId="269"/>
        </pc:sldMkLst>
      </pc:sldChg>
      <pc:sldChg chg="addSp delSp modSp mod">
        <pc:chgData name="Rafael Martins Fucci" userId="45f8c639-2848-4fe2-b8da-499c01361067" providerId="ADAL" clId="{05654214-24FE-4153-9A51-42A976FCF945}" dt="2025-10-29T18:19:05.158" v="293"/>
        <pc:sldMkLst>
          <pc:docMk/>
          <pc:sldMk cId="3421361561" sldId="270"/>
        </pc:sldMkLst>
      </pc:sldChg>
      <pc:sldChg chg="addSp delSp modSp mod">
        <pc:chgData name="Rafael Martins Fucci" userId="45f8c639-2848-4fe2-b8da-499c01361067" providerId="ADAL" clId="{05654214-24FE-4153-9A51-42A976FCF945}" dt="2025-10-29T18:21:46.345" v="297"/>
        <pc:sldMkLst>
          <pc:docMk/>
          <pc:sldMk cId="2480612123" sldId="271"/>
        </pc:sldMkLst>
      </pc:sldChg>
      <pc:sldChg chg="addSp delSp modSp mod">
        <pc:chgData name="Rafael Martins Fucci" userId="45f8c639-2848-4fe2-b8da-499c01361067" providerId="ADAL" clId="{05654214-24FE-4153-9A51-42A976FCF945}" dt="2025-10-29T18:22:23.953" v="298"/>
        <pc:sldMkLst>
          <pc:docMk/>
          <pc:sldMk cId="1616838779" sldId="272"/>
        </pc:sldMkLst>
      </pc:sldChg>
      <pc:sldChg chg="addSp delSp modSp mod">
        <pc:chgData name="Rafael Martins Fucci" userId="45f8c639-2848-4fe2-b8da-499c01361067" providerId="ADAL" clId="{05654214-24FE-4153-9A51-42A976FCF945}" dt="2025-10-29T18:22:54.552" v="299"/>
        <pc:sldMkLst>
          <pc:docMk/>
          <pc:sldMk cId="3981968333" sldId="273"/>
        </pc:sldMkLst>
      </pc:sldChg>
      <pc:sldChg chg="modSp mod">
        <pc:chgData name="Rafael Martins Fucci" userId="45f8c639-2848-4fe2-b8da-499c01361067" providerId="ADAL" clId="{05654214-24FE-4153-9A51-42A976FCF945}" dt="2025-10-29T17:40:06.345" v="5" actId="207"/>
        <pc:sldMkLst>
          <pc:docMk/>
          <pc:sldMk cId="1693639548" sldId="274"/>
        </pc:sldMkLst>
      </pc:sldChg>
      <pc:sldChg chg="modSp add del mod">
        <pc:chgData name="Rafael Martins Fucci" userId="45f8c639-2848-4fe2-b8da-499c01361067" providerId="ADAL" clId="{05654214-24FE-4153-9A51-42A976FCF945}" dt="2025-10-29T18:34:26.038" v="303" actId="27918"/>
        <pc:sldMkLst>
          <pc:docMk/>
          <pc:sldMk cId="3347385142" sldId="275"/>
        </pc:sldMkLst>
      </pc:sldChg>
      <pc:sldChg chg="new del">
        <pc:chgData name="Rafael Martins Fucci" userId="45f8c639-2848-4fe2-b8da-499c01361067" providerId="ADAL" clId="{05654214-24FE-4153-9A51-42A976FCF945}" dt="2025-10-29T18:24:18.215" v="300" actId="47"/>
        <pc:sldMkLst>
          <pc:docMk/>
          <pc:sldMk cId="879558878" sldId="276"/>
        </pc:sldMkLst>
      </pc:sldChg>
      <pc:sldChg chg="add del">
        <pc:chgData name="Rafael Martins Fucci" userId="45f8c639-2848-4fe2-b8da-499c01361067" providerId="ADAL" clId="{05654214-24FE-4153-9A51-42A976FCF945}" dt="2025-10-29T17:51:03.272" v="99" actId="47"/>
        <pc:sldMkLst>
          <pc:docMk/>
          <pc:sldMk cId="2042453787" sldId="276"/>
        </pc:sldMkLst>
      </pc:sldChg>
      <pc:sldChg chg="add del">
        <pc:chgData name="Rafael Martins Fucci" userId="45f8c639-2848-4fe2-b8da-499c01361067" providerId="ADAL" clId="{05654214-24FE-4153-9A51-42A976FCF945}" dt="2025-10-29T17:51:05.331" v="100" actId="47"/>
        <pc:sldMkLst>
          <pc:docMk/>
          <pc:sldMk cId="2144798956" sldId="277"/>
        </pc:sldMkLst>
      </pc:sldChg>
      <pc:sldChg chg="add del">
        <pc:chgData name="Rafael Martins Fucci" userId="45f8c639-2848-4fe2-b8da-499c01361067" providerId="ADAL" clId="{05654214-24FE-4153-9A51-42A976FCF945}" dt="2025-10-29T17:51:07.945" v="101" actId="47"/>
        <pc:sldMkLst>
          <pc:docMk/>
          <pc:sldMk cId="2720344705" sldId="278"/>
        </pc:sldMkLst>
      </pc:sldChg>
      <pc:sldChg chg="add del">
        <pc:chgData name="Rafael Martins Fucci" userId="45f8c639-2848-4fe2-b8da-499c01361067" providerId="ADAL" clId="{05654214-24FE-4153-9A51-42A976FCF945}" dt="2025-10-29T17:51:09.324" v="102" actId="47"/>
        <pc:sldMkLst>
          <pc:docMk/>
          <pc:sldMk cId="2936345927" sldId="279"/>
        </pc:sldMkLst>
      </pc:sldChg>
      <pc:sldChg chg="add del">
        <pc:chgData name="Rafael Martins Fucci" userId="45f8c639-2848-4fe2-b8da-499c01361067" providerId="ADAL" clId="{05654214-24FE-4153-9A51-42A976FCF945}" dt="2025-10-29T17:51:10.592" v="103" actId="47"/>
        <pc:sldMkLst>
          <pc:docMk/>
          <pc:sldMk cId="988454263" sldId="280"/>
        </pc:sldMkLst>
      </pc:sldChg>
    </pc:docChg>
  </pc:docChgLst>
  <pc:docChgLst>
    <pc:chgData name="Rafael Martins Fucci" userId="45f8c639-2848-4fe2-b8da-499c01361067" providerId="ADAL" clId="{65932A7D-187F-41F3-A533-89069F132E1C}"/>
    <pc:docChg chg="undo custSel addSld delSld modSld sldOrd">
      <pc:chgData name="Rafael Martins Fucci" userId="45f8c639-2848-4fe2-b8da-499c01361067" providerId="ADAL" clId="{65932A7D-187F-41F3-A533-89069F132E1C}" dt="2025-11-06T17:22:39.655" v="4328" actId="20577"/>
      <pc:docMkLst>
        <pc:docMk/>
      </pc:docMkLst>
      <pc:sldChg chg="modSp mod">
        <pc:chgData name="Rafael Martins Fucci" userId="45f8c639-2848-4fe2-b8da-499c01361067" providerId="ADAL" clId="{65932A7D-187F-41F3-A533-89069F132E1C}" dt="2025-11-06T12:02:30.171" v="79" actId="20577"/>
        <pc:sldMkLst>
          <pc:docMk/>
          <pc:sldMk cId="3541278742" sldId="256"/>
        </pc:sldMkLst>
        <pc:spChg chg="mod">
          <ac:chgData name="Rafael Martins Fucci" userId="45f8c639-2848-4fe2-b8da-499c01361067" providerId="ADAL" clId="{65932A7D-187F-41F3-A533-89069F132E1C}" dt="2025-11-06T12:02:30.171" v="79" actId="20577"/>
          <ac:spMkLst>
            <pc:docMk/>
            <pc:sldMk cId="3541278742" sldId="256"/>
            <ac:spMk id="16" creationId="{B8D3994E-2F48-AC7A-CB89-89DE77EB8EAA}"/>
          </ac:spMkLst>
        </pc:spChg>
      </pc:sldChg>
      <pc:sldChg chg="del">
        <pc:chgData name="Rafael Martins Fucci" userId="45f8c639-2848-4fe2-b8da-499c01361067" providerId="ADAL" clId="{65932A7D-187F-41F3-A533-89069F132E1C}" dt="2025-11-06T12:01:52.506" v="0" actId="47"/>
        <pc:sldMkLst>
          <pc:docMk/>
          <pc:sldMk cId="2347594821" sldId="257"/>
        </pc:sldMkLst>
      </pc:sldChg>
      <pc:sldChg chg="addSp modSp new mod">
        <pc:chgData name="Rafael Martins Fucci" userId="45f8c639-2848-4fe2-b8da-499c01361067" providerId="ADAL" clId="{65932A7D-187F-41F3-A533-89069F132E1C}" dt="2025-11-06T17:05:57.394" v="4232" actId="6549"/>
        <pc:sldMkLst>
          <pc:docMk/>
          <pc:sldMk cId="2378780521" sldId="259"/>
        </pc:sldMkLst>
        <pc:spChg chg="add mod">
          <ac:chgData name="Rafael Martins Fucci" userId="45f8c639-2848-4fe2-b8da-499c01361067" providerId="ADAL" clId="{65932A7D-187F-41F3-A533-89069F132E1C}" dt="2025-11-06T17:05:57.394" v="4232" actId="6549"/>
          <ac:spMkLst>
            <pc:docMk/>
            <pc:sldMk cId="2378780521" sldId="259"/>
            <ac:spMk id="2" creationId="{098A9E47-D85D-C99E-F373-0E12D13C6C98}"/>
          </ac:spMkLst>
        </pc:spChg>
      </pc:sldChg>
      <pc:sldChg chg="addSp modSp new mod">
        <pc:chgData name="Rafael Martins Fucci" userId="45f8c639-2848-4fe2-b8da-499c01361067" providerId="ADAL" clId="{65932A7D-187F-41F3-A533-89069F132E1C}" dt="2025-11-06T13:14:45.516" v="1355" actId="20577"/>
        <pc:sldMkLst>
          <pc:docMk/>
          <pc:sldMk cId="2316499169" sldId="260"/>
        </pc:sldMkLst>
      </pc:sldChg>
      <pc:sldChg chg="addSp delSp modSp new del mod">
        <pc:chgData name="Rafael Martins Fucci" userId="45f8c639-2848-4fe2-b8da-499c01361067" providerId="ADAL" clId="{65932A7D-187F-41F3-A533-89069F132E1C}" dt="2025-11-06T14:25:53.609" v="3717" actId="47"/>
        <pc:sldMkLst>
          <pc:docMk/>
          <pc:sldMk cId="3521988109" sldId="261"/>
        </pc:sldMkLst>
      </pc:sldChg>
      <pc:sldChg chg="addSp delSp modSp new mod">
        <pc:chgData name="Rafael Martins Fucci" userId="45f8c639-2848-4fe2-b8da-499c01361067" providerId="ADAL" clId="{65932A7D-187F-41F3-A533-89069F132E1C}" dt="2025-11-06T14:41:41.732" v="3913" actId="12385"/>
        <pc:sldMkLst>
          <pc:docMk/>
          <pc:sldMk cId="2279420784" sldId="262"/>
        </pc:sldMkLst>
        <pc:spChg chg="add mod">
          <ac:chgData name="Rafael Martins Fucci" userId="45f8c639-2848-4fe2-b8da-499c01361067" providerId="ADAL" clId="{65932A7D-187F-41F3-A533-89069F132E1C}" dt="2025-11-06T14:38:26.553" v="3841" actId="1076"/>
          <ac:spMkLst>
            <pc:docMk/>
            <pc:sldMk cId="2279420784" sldId="262"/>
            <ac:spMk id="2" creationId="{24F0B12E-84A0-0C84-83C8-76C6236EFC6D}"/>
          </ac:spMkLst>
        </pc:spChg>
      </pc:sldChg>
      <pc:sldChg chg="addSp modSp new mod">
        <pc:chgData name="Rafael Martins Fucci" userId="45f8c639-2848-4fe2-b8da-499c01361067" providerId="ADAL" clId="{65932A7D-187F-41F3-A533-89069F132E1C}" dt="2025-11-06T14:37:30.945" v="3833" actId="1076"/>
        <pc:sldMkLst>
          <pc:docMk/>
          <pc:sldMk cId="3678257037" sldId="263"/>
        </pc:sldMkLst>
        <pc:spChg chg="add mod">
          <ac:chgData name="Rafael Martins Fucci" userId="45f8c639-2848-4fe2-b8da-499c01361067" providerId="ADAL" clId="{65932A7D-187F-41F3-A533-89069F132E1C}" dt="2025-11-06T14:37:30.945" v="3833" actId="1076"/>
          <ac:spMkLst>
            <pc:docMk/>
            <pc:sldMk cId="3678257037" sldId="263"/>
            <ac:spMk id="2" creationId="{4F26527C-BE96-46A5-E1AC-0420F0E48EA4}"/>
          </ac:spMkLst>
        </pc:spChg>
        <pc:graphicFrameChg chg="add mod modGraphic">
          <ac:chgData name="Rafael Martins Fucci" userId="45f8c639-2848-4fe2-b8da-499c01361067" providerId="ADAL" clId="{65932A7D-187F-41F3-A533-89069F132E1C}" dt="2025-11-06T14:23:34.701" v="3469" actId="113"/>
          <ac:graphicFrameMkLst>
            <pc:docMk/>
            <pc:sldMk cId="3678257037" sldId="263"/>
            <ac:graphicFrameMk id="3" creationId="{1D49D814-B476-660A-2874-450A39FC43D1}"/>
          </ac:graphicFrameMkLst>
        </pc:graphicFrameChg>
      </pc:sldChg>
      <pc:sldChg chg="addSp delSp modSp new mod">
        <pc:chgData name="Rafael Martins Fucci" userId="45f8c639-2848-4fe2-b8da-499c01361067" providerId="ADAL" clId="{65932A7D-187F-41F3-A533-89069F132E1C}" dt="2025-11-06T17:22:39.655" v="4328" actId="20577"/>
        <pc:sldMkLst>
          <pc:docMk/>
          <pc:sldMk cId="1995164072" sldId="264"/>
        </pc:sldMkLst>
        <pc:spChg chg="add mod">
          <ac:chgData name="Rafael Martins Fucci" userId="45f8c639-2848-4fe2-b8da-499c01361067" providerId="ADAL" clId="{65932A7D-187F-41F3-A533-89069F132E1C}" dt="2025-11-06T14:37:18.417" v="3801" actId="1076"/>
          <ac:spMkLst>
            <pc:docMk/>
            <pc:sldMk cId="1995164072" sldId="264"/>
            <ac:spMk id="2" creationId="{D0D43390-60B7-2F64-18A0-1BE03BE0FFC8}"/>
          </ac:spMkLst>
        </pc:spChg>
        <pc:spChg chg="add mod">
          <ac:chgData name="Rafael Martins Fucci" userId="45f8c639-2848-4fe2-b8da-499c01361067" providerId="ADAL" clId="{65932A7D-187F-41F3-A533-89069F132E1C}" dt="2025-11-06T14:37:25.043" v="3832" actId="1036"/>
          <ac:spMkLst>
            <pc:docMk/>
            <pc:sldMk cId="1995164072" sldId="264"/>
            <ac:spMk id="13" creationId="{6F68B709-6C7A-0F5E-7700-3CE07E672819}"/>
          </ac:spMkLst>
        </pc:spChg>
        <pc:spChg chg="add mod">
          <ac:chgData name="Rafael Martins Fucci" userId="45f8c639-2848-4fe2-b8da-499c01361067" providerId="ADAL" clId="{65932A7D-187F-41F3-A533-89069F132E1C}" dt="2025-11-06T14:37:25.043" v="3832" actId="1036"/>
          <ac:spMkLst>
            <pc:docMk/>
            <pc:sldMk cId="1995164072" sldId="264"/>
            <ac:spMk id="14" creationId="{C1401D8C-7F0C-E829-F1EC-538F974B7EBE}"/>
          </ac:spMkLst>
        </pc:spChg>
        <pc:spChg chg="add mod ord">
          <ac:chgData name="Rafael Martins Fucci" userId="45f8c639-2848-4fe2-b8da-499c01361067" providerId="ADAL" clId="{65932A7D-187F-41F3-A533-89069F132E1C}" dt="2025-11-06T14:37:25.043" v="3832" actId="1036"/>
          <ac:spMkLst>
            <pc:docMk/>
            <pc:sldMk cId="1995164072" sldId="264"/>
            <ac:spMk id="15" creationId="{4BF814B3-C7C9-AF7E-F4AE-A95EC3A182FA}"/>
          </ac:spMkLst>
        </pc:spChg>
        <pc:spChg chg="add mod">
          <ac:chgData name="Rafael Martins Fucci" userId="45f8c639-2848-4fe2-b8da-499c01361067" providerId="ADAL" clId="{65932A7D-187F-41F3-A533-89069F132E1C}" dt="2025-11-06T14:37:25.043" v="3832" actId="1036"/>
          <ac:spMkLst>
            <pc:docMk/>
            <pc:sldMk cId="1995164072" sldId="264"/>
            <ac:spMk id="24" creationId="{0A6A8023-0EA4-D032-646F-EBFFCD4A2EEA}"/>
          </ac:spMkLst>
        </pc:spChg>
        <pc:spChg chg="add mod">
          <ac:chgData name="Rafael Martins Fucci" userId="45f8c639-2848-4fe2-b8da-499c01361067" providerId="ADAL" clId="{65932A7D-187F-41F3-A533-89069F132E1C}" dt="2025-11-06T14:37:25.043" v="3832" actId="1036"/>
          <ac:spMkLst>
            <pc:docMk/>
            <pc:sldMk cId="1995164072" sldId="264"/>
            <ac:spMk id="25" creationId="{89A2E649-91A4-03E4-F806-F1405A3A61BE}"/>
          </ac:spMkLst>
        </pc:spChg>
        <pc:spChg chg="add mod">
          <ac:chgData name="Rafael Martins Fucci" userId="45f8c639-2848-4fe2-b8da-499c01361067" providerId="ADAL" clId="{65932A7D-187F-41F3-A533-89069F132E1C}" dt="2025-11-06T17:22:39.655" v="4328" actId="20577"/>
          <ac:spMkLst>
            <pc:docMk/>
            <pc:sldMk cId="1995164072" sldId="264"/>
            <ac:spMk id="26" creationId="{7B55CB96-106D-C20B-104B-8954DE675CC9}"/>
          </ac:spMkLst>
        </pc:spChg>
        <pc:graphicFrameChg chg="add mod modGraphic">
          <ac:chgData name="Rafael Martins Fucci" userId="45f8c639-2848-4fe2-b8da-499c01361067" providerId="ADAL" clId="{65932A7D-187F-41F3-A533-89069F132E1C}" dt="2025-11-06T14:37:25.043" v="3832" actId="1036"/>
          <ac:graphicFrameMkLst>
            <pc:docMk/>
            <pc:sldMk cId="1995164072" sldId="264"/>
            <ac:graphicFrameMk id="11" creationId="{2C4E5B3C-5525-4684-B85D-D3A5A43BF166}"/>
          </ac:graphicFrameMkLst>
        </pc:graphicFrameChg>
        <pc:graphicFrameChg chg="add mod modGraphic">
          <ac:chgData name="Rafael Martins Fucci" userId="45f8c639-2848-4fe2-b8da-499c01361067" providerId="ADAL" clId="{65932A7D-187F-41F3-A533-89069F132E1C}" dt="2025-11-06T14:37:25.043" v="3832" actId="1036"/>
          <ac:graphicFrameMkLst>
            <pc:docMk/>
            <pc:sldMk cId="1995164072" sldId="264"/>
            <ac:graphicFrameMk id="12" creationId="{DBEC0ACC-AC1B-1390-B226-B9EFC4A536B3}"/>
          </ac:graphicFrameMkLst>
        </pc:graphicFrameChg>
      </pc:sldChg>
      <pc:sldChg chg="addSp modSp new mod">
        <pc:chgData name="Rafael Martins Fucci" userId="45f8c639-2848-4fe2-b8da-499c01361067" providerId="ADAL" clId="{65932A7D-187F-41F3-A533-89069F132E1C}" dt="2025-11-06T14:37:09.484" v="3799" actId="1076"/>
        <pc:sldMkLst>
          <pc:docMk/>
          <pc:sldMk cId="1996865345" sldId="265"/>
        </pc:sldMkLst>
        <pc:spChg chg="add mod">
          <ac:chgData name="Rafael Martins Fucci" userId="45f8c639-2848-4fe2-b8da-499c01361067" providerId="ADAL" clId="{65932A7D-187F-41F3-A533-89069F132E1C}" dt="2025-11-06T14:37:09.484" v="3799" actId="1076"/>
          <ac:spMkLst>
            <pc:docMk/>
            <pc:sldMk cId="1996865345" sldId="265"/>
            <ac:spMk id="2" creationId="{C38734D0-1FE0-6686-D2A5-05A44B2430EB}"/>
          </ac:spMkLst>
        </pc:spChg>
      </pc:sldChg>
      <pc:sldChg chg="addSp modSp new mod">
        <pc:chgData name="Rafael Martins Fucci" userId="45f8c639-2848-4fe2-b8da-499c01361067" providerId="ADAL" clId="{65932A7D-187F-41F3-A533-89069F132E1C}" dt="2025-11-06T14:37:06.703" v="3798" actId="1076"/>
        <pc:sldMkLst>
          <pc:docMk/>
          <pc:sldMk cId="3150992314" sldId="266"/>
        </pc:sldMkLst>
      </pc:sldChg>
      <pc:sldChg chg="addSp modSp new mod">
        <pc:chgData name="Rafael Martins Fucci" userId="45f8c639-2848-4fe2-b8da-499c01361067" providerId="ADAL" clId="{65932A7D-187F-41F3-A533-89069F132E1C}" dt="2025-11-06T14:37:01.851" v="3797" actId="1076"/>
        <pc:sldMkLst>
          <pc:docMk/>
          <pc:sldMk cId="3997503878" sldId="267"/>
        </pc:sldMkLst>
      </pc:sldChg>
      <pc:sldChg chg="del">
        <pc:chgData name="Rafael Martins Fucci" userId="45f8c639-2848-4fe2-b8da-499c01361067" providerId="ADAL" clId="{65932A7D-187F-41F3-A533-89069F132E1C}" dt="2025-11-06T12:01:53.065" v="1" actId="47"/>
        <pc:sldMkLst>
          <pc:docMk/>
          <pc:sldMk cId="4185178547" sldId="267"/>
        </pc:sldMkLst>
      </pc:sldChg>
      <pc:sldChg chg="del">
        <pc:chgData name="Rafael Martins Fucci" userId="45f8c639-2848-4fe2-b8da-499c01361067" providerId="ADAL" clId="{65932A7D-187F-41F3-A533-89069F132E1C}" dt="2025-11-06T12:01:54.230" v="4" actId="47"/>
        <pc:sldMkLst>
          <pc:docMk/>
          <pc:sldMk cId="67007834" sldId="268"/>
        </pc:sldMkLst>
      </pc:sldChg>
      <pc:sldChg chg="delSp modSp add mod ord">
        <pc:chgData name="Rafael Martins Fucci" userId="45f8c639-2848-4fe2-b8da-499c01361067" providerId="ADAL" clId="{65932A7D-187F-41F3-A533-89069F132E1C}" dt="2025-11-06T14:37:35.962" v="3834" actId="1076"/>
        <pc:sldMkLst>
          <pc:docMk/>
          <pc:sldMk cId="1683651836" sldId="268"/>
        </pc:sldMkLst>
      </pc:sldChg>
      <pc:sldChg chg="del">
        <pc:chgData name="Rafael Martins Fucci" userId="45f8c639-2848-4fe2-b8da-499c01361067" providerId="ADAL" clId="{65932A7D-187F-41F3-A533-89069F132E1C}" dt="2025-11-06T12:01:54.611" v="5" actId="47"/>
        <pc:sldMkLst>
          <pc:docMk/>
          <pc:sldMk cId="2621152090" sldId="269"/>
        </pc:sldMkLst>
      </pc:sldChg>
      <pc:sldChg chg="delSp modSp add mod">
        <pc:chgData name="Rafael Martins Fucci" userId="45f8c639-2848-4fe2-b8da-499c01361067" providerId="ADAL" clId="{65932A7D-187F-41F3-A533-89069F132E1C}" dt="2025-11-06T17:22:12.870" v="4323" actId="6549"/>
        <pc:sldMkLst>
          <pc:docMk/>
          <pc:sldMk cId="3605341271" sldId="269"/>
        </pc:sldMkLst>
      </pc:sldChg>
      <pc:sldChg chg="del">
        <pc:chgData name="Rafael Martins Fucci" userId="45f8c639-2848-4fe2-b8da-499c01361067" providerId="ADAL" clId="{65932A7D-187F-41F3-A533-89069F132E1C}" dt="2025-11-06T12:01:55.031" v="6" actId="47"/>
        <pc:sldMkLst>
          <pc:docMk/>
          <pc:sldMk cId="3421361561" sldId="270"/>
        </pc:sldMkLst>
      </pc:sldChg>
      <pc:sldChg chg="addSp modSp add mod">
        <pc:chgData name="Rafael Martins Fucci" userId="45f8c639-2848-4fe2-b8da-499c01361067" providerId="ADAL" clId="{65932A7D-187F-41F3-A533-89069F132E1C}" dt="2025-11-06T14:59:19.875" v="3975" actId="20577"/>
        <pc:sldMkLst>
          <pc:docMk/>
          <pc:sldMk cId="4291172003" sldId="270"/>
        </pc:sldMkLst>
        <pc:spChg chg="mod">
          <ac:chgData name="Rafael Martins Fucci" userId="45f8c639-2848-4fe2-b8da-499c01361067" providerId="ADAL" clId="{65932A7D-187F-41F3-A533-89069F132E1C}" dt="2025-11-06T14:42:07.891" v="3929" actId="20577"/>
          <ac:spMkLst>
            <pc:docMk/>
            <pc:sldMk cId="4291172003" sldId="270"/>
            <ac:spMk id="2" creationId="{2158DC80-FD96-E15E-A153-5CED5F6E5495}"/>
          </ac:spMkLst>
        </pc:spChg>
      </pc:sldChg>
      <pc:sldChg chg="addSp modSp add mod">
        <pc:chgData name="Rafael Martins Fucci" userId="45f8c639-2848-4fe2-b8da-499c01361067" providerId="ADAL" clId="{65932A7D-187F-41F3-A533-89069F132E1C}" dt="2025-11-06T15:00:04.268" v="4011" actId="12385"/>
        <pc:sldMkLst>
          <pc:docMk/>
          <pc:sldMk cId="314296292" sldId="271"/>
        </pc:sldMkLst>
        <pc:spChg chg="mod">
          <ac:chgData name="Rafael Martins Fucci" userId="45f8c639-2848-4fe2-b8da-499c01361067" providerId="ADAL" clId="{65932A7D-187F-41F3-A533-89069F132E1C}" dt="2025-11-06T14:59:53.026" v="4009" actId="20577"/>
          <ac:spMkLst>
            <pc:docMk/>
            <pc:sldMk cId="314296292" sldId="271"/>
            <ac:spMk id="2" creationId="{6DD23FD8-AE44-E2C4-5F2D-C839EE1CDB24}"/>
          </ac:spMkLst>
        </pc:spChg>
        <pc:graphicFrameChg chg="add mod modGraphic">
          <ac:chgData name="Rafael Martins Fucci" userId="45f8c639-2848-4fe2-b8da-499c01361067" providerId="ADAL" clId="{65932A7D-187F-41F3-A533-89069F132E1C}" dt="2025-11-06T15:00:04.268" v="4011" actId="12385"/>
          <ac:graphicFrameMkLst>
            <pc:docMk/>
            <pc:sldMk cId="314296292" sldId="271"/>
            <ac:graphicFrameMk id="3" creationId="{C8DB1A97-D63B-01FD-4854-BD6751B34278}"/>
          </ac:graphicFrameMkLst>
        </pc:graphicFrameChg>
      </pc:sldChg>
      <pc:sldChg chg="del">
        <pc:chgData name="Rafael Martins Fucci" userId="45f8c639-2848-4fe2-b8da-499c01361067" providerId="ADAL" clId="{65932A7D-187F-41F3-A533-89069F132E1C}" dt="2025-11-06T12:01:55.470" v="7" actId="47"/>
        <pc:sldMkLst>
          <pc:docMk/>
          <pc:sldMk cId="2480612123" sldId="271"/>
        </pc:sldMkLst>
      </pc:sldChg>
      <pc:sldChg chg="del">
        <pc:chgData name="Rafael Martins Fucci" userId="45f8c639-2848-4fe2-b8da-499c01361067" providerId="ADAL" clId="{65932A7D-187F-41F3-A533-89069F132E1C}" dt="2025-11-06T12:01:55.860" v="8" actId="47"/>
        <pc:sldMkLst>
          <pc:docMk/>
          <pc:sldMk cId="1616838779" sldId="272"/>
        </pc:sldMkLst>
      </pc:sldChg>
      <pc:sldChg chg="addSp modSp add mod">
        <pc:chgData name="Rafael Martins Fucci" userId="45f8c639-2848-4fe2-b8da-499c01361067" providerId="ADAL" clId="{65932A7D-187F-41F3-A533-89069F132E1C}" dt="2025-11-06T15:00:38.116" v="4042" actId="12385"/>
        <pc:sldMkLst>
          <pc:docMk/>
          <pc:sldMk cId="2989541061" sldId="272"/>
        </pc:sldMkLst>
        <pc:spChg chg="mod">
          <ac:chgData name="Rafael Martins Fucci" userId="45f8c639-2848-4fe2-b8da-499c01361067" providerId="ADAL" clId="{65932A7D-187F-41F3-A533-89069F132E1C}" dt="2025-11-06T15:00:24.091" v="4039" actId="20577"/>
          <ac:spMkLst>
            <pc:docMk/>
            <pc:sldMk cId="2989541061" sldId="272"/>
            <ac:spMk id="2" creationId="{BFD6697D-866F-B882-167A-B9EF8DB42890}"/>
          </ac:spMkLst>
        </pc:spChg>
        <pc:graphicFrameChg chg="add mod modGraphic">
          <ac:chgData name="Rafael Martins Fucci" userId="45f8c639-2848-4fe2-b8da-499c01361067" providerId="ADAL" clId="{65932A7D-187F-41F3-A533-89069F132E1C}" dt="2025-11-06T15:00:38.116" v="4042" actId="12385"/>
          <ac:graphicFrameMkLst>
            <pc:docMk/>
            <pc:sldMk cId="2989541061" sldId="272"/>
            <ac:graphicFrameMk id="3" creationId="{E70E15B7-A768-DB04-9700-ADBB0318EB99}"/>
          </ac:graphicFrameMkLst>
        </pc:graphicFrameChg>
      </pc:sldChg>
      <pc:sldChg chg="addSp modSp add mod">
        <pc:chgData name="Rafael Martins Fucci" userId="45f8c639-2848-4fe2-b8da-499c01361067" providerId="ADAL" clId="{65932A7D-187F-41F3-A533-89069F132E1C}" dt="2025-11-06T15:01:07.571" v="4070" actId="12385"/>
        <pc:sldMkLst>
          <pc:docMk/>
          <pc:sldMk cId="551020810" sldId="273"/>
        </pc:sldMkLst>
        <pc:spChg chg="mod">
          <ac:chgData name="Rafael Martins Fucci" userId="45f8c639-2848-4fe2-b8da-499c01361067" providerId="ADAL" clId="{65932A7D-187F-41F3-A533-89069F132E1C}" dt="2025-11-06T15:00:57.684" v="4068" actId="20577"/>
          <ac:spMkLst>
            <pc:docMk/>
            <pc:sldMk cId="551020810" sldId="273"/>
            <ac:spMk id="2" creationId="{21A9C6AF-26DE-F9F0-97D5-E938FCB19DF7}"/>
          </ac:spMkLst>
        </pc:spChg>
        <pc:graphicFrameChg chg="add mod modGraphic">
          <ac:chgData name="Rafael Martins Fucci" userId="45f8c639-2848-4fe2-b8da-499c01361067" providerId="ADAL" clId="{65932A7D-187F-41F3-A533-89069F132E1C}" dt="2025-11-06T15:01:07.571" v="4070" actId="12385"/>
          <ac:graphicFrameMkLst>
            <pc:docMk/>
            <pc:sldMk cId="551020810" sldId="273"/>
            <ac:graphicFrameMk id="3" creationId="{9CD1794A-474B-4C25-BF5F-6A3D3075FF54}"/>
          </ac:graphicFrameMkLst>
        </pc:graphicFrameChg>
      </pc:sldChg>
      <pc:sldChg chg="del">
        <pc:chgData name="Rafael Martins Fucci" userId="45f8c639-2848-4fe2-b8da-499c01361067" providerId="ADAL" clId="{65932A7D-187F-41F3-A533-89069F132E1C}" dt="2025-11-06T12:01:56.505" v="9" actId="47"/>
        <pc:sldMkLst>
          <pc:docMk/>
          <pc:sldMk cId="3981968333" sldId="273"/>
        </pc:sldMkLst>
      </pc:sldChg>
      <pc:sldChg chg="addSp modSp add mod">
        <pc:chgData name="Rafael Martins Fucci" userId="45f8c639-2848-4fe2-b8da-499c01361067" providerId="ADAL" clId="{65932A7D-187F-41F3-A533-89069F132E1C}" dt="2025-11-06T15:01:37.415" v="4099" actId="12385"/>
        <pc:sldMkLst>
          <pc:docMk/>
          <pc:sldMk cId="1478930745" sldId="274"/>
        </pc:sldMkLst>
        <pc:spChg chg="mod">
          <ac:chgData name="Rafael Martins Fucci" userId="45f8c639-2848-4fe2-b8da-499c01361067" providerId="ADAL" clId="{65932A7D-187F-41F3-A533-89069F132E1C}" dt="2025-11-06T15:01:20.218" v="4086" actId="20577"/>
          <ac:spMkLst>
            <pc:docMk/>
            <pc:sldMk cId="1478930745" sldId="274"/>
            <ac:spMk id="2" creationId="{243A8EFF-9E29-7CAA-9A53-1BC408DCF20B}"/>
          </ac:spMkLst>
        </pc:spChg>
        <pc:graphicFrameChg chg="add mod modGraphic">
          <ac:chgData name="Rafael Martins Fucci" userId="45f8c639-2848-4fe2-b8da-499c01361067" providerId="ADAL" clId="{65932A7D-187F-41F3-A533-89069F132E1C}" dt="2025-11-06T15:01:37.415" v="4099" actId="12385"/>
          <ac:graphicFrameMkLst>
            <pc:docMk/>
            <pc:sldMk cId="1478930745" sldId="274"/>
            <ac:graphicFrameMk id="3" creationId="{EF8282EB-0DFF-F7DF-1BD6-61F32E39FD80}"/>
          </ac:graphicFrameMkLst>
        </pc:graphicFrameChg>
      </pc:sldChg>
      <pc:sldChg chg="del">
        <pc:chgData name="Rafael Martins Fucci" userId="45f8c639-2848-4fe2-b8da-499c01361067" providerId="ADAL" clId="{65932A7D-187F-41F3-A533-89069F132E1C}" dt="2025-11-06T12:01:53.511" v="2" actId="47"/>
        <pc:sldMkLst>
          <pc:docMk/>
          <pc:sldMk cId="1693639548" sldId="274"/>
        </pc:sldMkLst>
      </pc:sldChg>
      <pc:sldChg chg="addSp modSp add mod">
        <pc:chgData name="Rafael Martins Fucci" userId="45f8c639-2848-4fe2-b8da-499c01361067" providerId="ADAL" clId="{65932A7D-187F-41F3-A533-89069F132E1C}" dt="2025-11-06T15:02:34.475" v="4149" actId="12385"/>
        <pc:sldMkLst>
          <pc:docMk/>
          <pc:sldMk cId="2710973661" sldId="275"/>
        </pc:sldMkLst>
        <pc:spChg chg="mod">
          <ac:chgData name="Rafael Martins Fucci" userId="45f8c639-2848-4fe2-b8da-499c01361067" providerId="ADAL" clId="{65932A7D-187F-41F3-A533-89069F132E1C}" dt="2025-11-06T15:01:58.786" v="4122" actId="20577"/>
          <ac:spMkLst>
            <pc:docMk/>
            <pc:sldMk cId="2710973661" sldId="275"/>
            <ac:spMk id="2" creationId="{D964D0CD-326F-920B-3E24-A577C5AC5B55}"/>
          </ac:spMkLst>
        </pc:spChg>
        <pc:graphicFrameChg chg="add mod modGraphic">
          <ac:chgData name="Rafael Martins Fucci" userId="45f8c639-2848-4fe2-b8da-499c01361067" providerId="ADAL" clId="{65932A7D-187F-41F3-A533-89069F132E1C}" dt="2025-11-06T15:02:24.685" v="4137" actId="20577"/>
          <ac:graphicFrameMkLst>
            <pc:docMk/>
            <pc:sldMk cId="2710973661" sldId="275"/>
            <ac:graphicFrameMk id="3" creationId="{7E4FD4AD-856E-BA60-0D50-85B8C908C3BB}"/>
          </ac:graphicFrameMkLst>
        </pc:graphicFrameChg>
        <pc:graphicFrameChg chg="add mod modGraphic">
          <ac:chgData name="Rafael Martins Fucci" userId="45f8c639-2848-4fe2-b8da-499c01361067" providerId="ADAL" clId="{65932A7D-187F-41F3-A533-89069F132E1C}" dt="2025-11-06T15:02:34.475" v="4149" actId="12385"/>
          <ac:graphicFrameMkLst>
            <pc:docMk/>
            <pc:sldMk cId="2710973661" sldId="275"/>
            <ac:graphicFrameMk id="4" creationId="{508E4720-F671-EE82-05FD-61B15CF8190B}"/>
          </ac:graphicFrameMkLst>
        </pc:graphicFrameChg>
      </pc:sldChg>
      <pc:sldChg chg="del">
        <pc:chgData name="Rafael Martins Fucci" userId="45f8c639-2848-4fe2-b8da-499c01361067" providerId="ADAL" clId="{65932A7D-187F-41F3-A533-89069F132E1C}" dt="2025-11-06T12:01:53.863" v="3" actId="47"/>
        <pc:sldMkLst>
          <pc:docMk/>
          <pc:sldMk cId="3347385142" sldId="275"/>
        </pc:sldMkLst>
      </pc:sldChg>
      <pc:sldChg chg="addSp modSp add mod">
        <pc:chgData name="Rafael Martins Fucci" userId="45f8c639-2848-4fe2-b8da-499c01361067" providerId="ADAL" clId="{65932A7D-187F-41F3-A533-89069F132E1C}" dt="2025-11-06T17:03:44.185" v="4181" actId="12385"/>
        <pc:sldMkLst>
          <pc:docMk/>
          <pc:sldMk cId="2736159487" sldId="276"/>
        </pc:sldMkLst>
        <pc:spChg chg="mod">
          <ac:chgData name="Rafael Martins Fucci" userId="45f8c639-2848-4fe2-b8da-499c01361067" providerId="ADAL" clId="{65932A7D-187F-41F3-A533-89069F132E1C}" dt="2025-11-06T15:02:48.307" v="4178" actId="20577"/>
          <ac:spMkLst>
            <pc:docMk/>
            <pc:sldMk cId="2736159487" sldId="276"/>
            <ac:spMk id="2" creationId="{EB58B45D-EF43-0B8A-AD95-25429225D2E6}"/>
          </ac:spMkLst>
        </pc:spChg>
        <pc:graphicFrameChg chg="add mod modGraphic">
          <ac:chgData name="Rafael Martins Fucci" userId="45f8c639-2848-4fe2-b8da-499c01361067" providerId="ADAL" clId="{65932A7D-187F-41F3-A533-89069F132E1C}" dt="2025-11-06T17:03:44.185" v="4181" actId="12385"/>
          <ac:graphicFrameMkLst>
            <pc:docMk/>
            <pc:sldMk cId="2736159487" sldId="276"/>
            <ac:graphicFrameMk id="3" creationId="{A7BD264E-5EE7-1B9D-D3B1-A6861CB566F4}"/>
          </ac:graphicFrameMkLst>
        </pc:graphicFrameChg>
      </pc:sldChg>
      <pc:sldChg chg="addSp delSp modSp add mod">
        <pc:chgData name="Rafael Martins Fucci" userId="45f8c639-2848-4fe2-b8da-499c01361067" providerId="ADAL" clId="{65932A7D-187F-41F3-A533-89069F132E1C}" dt="2025-11-06T17:04:27.619" v="4202" actId="12385"/>
        <pc:sldMkLst>
          <pc:docMk/>
          <pc:sldMk cId="1806765514" sldId="277"/>
        </pc:sldMkLst>
        <pc:spChg chg="mod">
          <ac:chgData name="Rafael Martins Fucci" userId="45f8c639-2848-4fe2-b8da-499c01361067" providerId="ADAL" clId="{65932A7D-187F-41F3-A533-89069F132E1C}" dt="2025-11-06T17:04:13.999" v="4199" actId="20577"/>
          <ac:spMkLst>
            <pc:docMk/>
            <pc:sldMk cId="1806765514" sldId="277"/>
            <ac:spMk id="2" creationId="{27166E66-BD28-8074-376F-C87266888C9B}"/>
          </ac:spMkLst>
        </pc:spChg>
      </pc:sldChg>
      <pc:sldChg chg="delSp modSp add mod">
        <pc:chgData name="Rafael Martins Fucci" userId="45f8c639-2848-4fe2-b8da-499c01361067" providerId="ADAL" clId="{65932A7D-187F-41F3-A533-89069F132E1C}" dt="2025-11-06T17:05:07.068" v="4230" actId="403"/>
        <pc:sldMkLst>
          <pc:docMk/>
          <pc:sldMk cId="2396265323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13166C7A-2093-D6C3-1015-7D2F617163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13" name="Imagem 12" descr="Ícone&#10;&#10;Descrição gerada automaticamente">
            <a:extLst>
              <a:ext uri="{FF2B5EF4-FFF2-40B4-BE49-F238E27FC236}">
                <a16:creationId xmlns:a16="http://schemas.microsoft.com/office/drawing/2014/main" id="{A316BF18-71C4-6DFB-3899-55975135C04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0780" y="4186431"/>
            <a:ext cx="6006010" cy="245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60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2BC81048-106F-8A9F-3659-84DE7A503A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09540" y="112734"/>
            <a:ext cx="432148" cy="202979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709CC232-D3EB-DEAC-D4F6-2814567339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0505"/>
            <a:ext cx="12192001" cy="145732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2BA6CA09-CC7F-1786-B476-36C72373C4A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50312" y="112734"/>
            <a:ext cx="1876817" cy="8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81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709CC232-D3EB-DEAC-D4F6-2814567339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710505"/>
            <a:ext cx="12192001" cy="145732"/>
          </a:xfrm>
          <a:prstGeom prst="rect">
            <a:avLst/>
          </a:prstGeom>
        </p:spPr>
      </p:pic>
      <p:pic>
        <p:nvPicPr>
          <p:cNvPr id="4" name="Imagem 3" descr="Ícone&#10;&#10;Descrição gerada automaticamente">
            <a:extLst>
              <a:ext uri="{FF2B5EF4-FFF2-40B4-BE49-F238E27FC236}">
                <a16:creationId xmlns:a16="http://schemas.microsoft.com/office/drawing/2014/main" id="{77005AB1-27D9-0AF0-A364-55A4177135F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92995" y="1924406"/>
            <a:ext cx="6006010" cy="245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82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40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id="{B8D3994E-2F48-AC7A-CB89-89DE77EB8EAA}"/>
              </a:ext>
            </a:extLst>
          </p:cNvPr>
          <p:cNvSpPr txBox="1">
            <a:spLocks/>
          </p:cNvSpPr>
          <p:nvPr/>
        </p:nvSpPr>
        <p:spPr>
          <a:xfrm>
            <a:off x="7728559" y="5019805"/>
            <a:ext cx="3532341" cy="767219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Apresentação da proposta do Plano de Carreira</a:t>
            </a:r>
          </a:p>
          <a:p>
            <a:pPr>
              <a:lnSpc>
                <a:spcPct val="150000"/>
              </a:lnSpc>
            </a:pPr>
            <a:r>
              <a:rPr lang="pt-BR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11/12/2025</a:t>
            </a:r>
            <a:endParaRPr lang="pt-BR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278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FF0F5-9BC1-686C-D3A3-F9A7D9F0A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A9C6AF-26DE-F9F0-97D5-E938FCB19DF7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Técnico de Apoio e Suporte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CD1794A-474B-4C25-BF5F-6A3D3075F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880205"/>
              </p:ext>
            </p:extLst>
          </p:nvPr>
        </p:nvGraphicFramePr>
        <p:xfrm>
          <a:off x="3498850" y="2195513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2818837775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1831052369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1478054061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770751236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049721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753484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de Suporte 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4.506,99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4.827,03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5.169,80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2702074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de Suporte 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5.536,91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5.930,08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6.351,18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799055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de Suporte III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6.802,17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7.285,20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7.802,52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1935434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de Suporte IV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8.356,57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8.949,97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9.585,51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093008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de  Suporte 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10.266,18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10.995,18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11.775,95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4921726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</a:t>
                      </a:r>
                      <a:r>
                        <a:rPr lang="pt-BR" sz="1100" u="none" strike="noStrike">
                          <a:effectLst/>
                        </a:rPr>
                        <a:t>de Suporte </a:t>
                      </a:r>
                      <a:r>
                        <a:rPr lang="pt-BR" sz="1100" u="none" strike="noStrike" dirty="0">
                          <a:effectLst/>
                        </a:rPr>
                        <a:t>VI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12.612,16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13.507,75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14.466,93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47957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020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AC55E-5C91-8FBC-E7A3-0C330BE2B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43A8EFF-9E29-7CAA-9A53-1BC408DCF20B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Técnico de Saúde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EF8282EB-0DFF-F7DF-1BD6-61F32E39FD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695536"/>
              </p:ext>
            </p:extLst>
          </p:nvPr>
        </p:nvGraphicFramePr>
        <p:xfrm>
          <a:off x="3498850" y="2195513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81213277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106625862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003686954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213460095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NÍVEIS (30 horas)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606786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9491103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3.380,24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3.620,27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3.877,35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844478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4.152,68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4.447,56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4.763,38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852252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5.101,63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5.463,90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5.851,89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9570277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6.267,43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6.712,48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7.189,13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1094356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7.699,63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8.246,39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8.831,96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8646697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9.459,12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10.130,81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10.850,20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8569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8930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0D284-39AE-F4B9-5152-9058A72EA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964D0CD-326F-920B-3E24-A577C5AC5B55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Auxiliar de Docente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E4FD4AD-856E-BA60-0D50-85B8C908C3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141477"/>
              </p:ext>
            </p:extLst>
          </p:nvPr>
        </p:nvGraphicFramePr>
        <p:xfrm>
          <a:off x="747024" y="2194560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2491310779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835971307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452350514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989681986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NÍVEIS (40 horas)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796762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8410792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4.506,99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4.827,03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5.169,80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334251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5.536,91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5.930,08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6.351,18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7009999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6.802,17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7.285,20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7.802,52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838718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8.356,57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8.949,97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9.585,51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1488697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10.266,18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10.995,18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11.775,95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8041569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VI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12.612,16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13.507,75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14.466,93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41589353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08E4720-F671-EE82-05FD-61B15CF81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380109"/>
              </p:ext>
            </p:extLst>
          </p:nvPr>
        </p:nvGraphicFramePr>
        <p:xfrm>
          <a:off x="6250677" y="2194560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1381390949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194459482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243937374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1274725950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NÍVEIS (20 horas)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837405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14294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2.253,49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2.413,52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2.584,90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1340865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2.768,45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2.965,04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3.175,59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060180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3.401,09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3.642,60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3.901,26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068072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4.178,29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4.474,99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4.792,76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9021132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5.133,09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5.497,59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5.887,97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2910025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VI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6.306,08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6.753,87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   7.233,47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13729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973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8774C-1E8B-4309-4909-11134EA5C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B58B45D-EF43-0B8A-AD95-25429225D2E6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Agente Técnico-Administrativo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A7BD264E-5EE7-1B9D-D3B1-A6861CB566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105590"/>
              </p:ext>
            </p:extLst>
          </p:nvPr>
        </p:nvGraphicFramePr>
        <p:xfrm>
          <a:off x="3498850" y="2194560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2278072590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852783909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974052212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1514778305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997321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9720827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3.592,94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3.848,08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4.121,33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0244976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4.413,99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4.727,42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5.063,12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4625322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5.422,65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5.807,71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6.220,12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7311726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6.661,81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7.134,86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7.641,51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4505393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8.184,14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8.765,29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9.387,71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069381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10.054,34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10.768,29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11.532,95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41424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159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33D31-9489-57F5-EDD4-A6DAD7405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7166E66-BD28-8074-376F-C87266888C9B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Auxiliar de Apoio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7BBF724-77DC-670F-CD85-519A083BBF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0024"/>
              </p:ext>
            </p:extLst>
          </p:nvPr>
        </p:nvGraphicFramePr>
        <p:xfrm>
          <a:off x="3498850" y="2195513"/>
          <a:ext cx="5194299" cy="24688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3265797086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1403434602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296279155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4256225995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75675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212432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Auxiliar de Apoio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2.596,51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2.780,89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2.978,36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6961088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Auxiliar de Apoio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3.189,85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3.416,36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3.658,96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7504825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Auxiliar de Apoio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3.918,78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4.197,06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4.495,09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5595922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Apoio IV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4.814,28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5.156,15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5.522,28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4474849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Auxiliar de Apoio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5.914,42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6.334,41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6.784,21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8583347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Auxiliar de Apoio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7.265,96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7.781,91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   8.334,51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50507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765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19141-7327-D78B-596F-2CA817EEB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EF05C70-056A-E809-5C90-07A0CD86D805}"/>
              </a:ext>
            </a:extLst>
          </p:cNvPr>
          <p:cNvSpPr txBox="1"/>
          <p:nvPr/>
        </p:nvSpPr>
        <p:spPr>
          <a:xfrm>
            <a:off x="1463040" y="1813173"/>
            <a:ext cx="926592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Calendário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11/12 – Apresentação ao Conselho Deliberativo;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11/12 – Encaminhamento da minuta à comunidade e sindicato;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16/01/2026 – Consideração da comunidade;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Primeira reunião do Conselho Deliberativo (</a:t>
            </a:r>
            <a:r>
              <a:rPr lang="pt-BR" dirty="0" err="1"/>
              <a:t>fev</a:t>
            </a:r>
            <a:r>
              <a:rPr lang="pt-BR" dirty="0"/>
              <a:t>/26): Apresentação da versão final para aprovação.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8121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B7F9E381-056B-491C-71C0-B64F1433B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710505"/>
            <a:ext cx="12192001" cy="145732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2048CA6E-79FE-BF7D-AF35-0F458ED105B9}"/>
              </a:ext>
            </a:extLst>
          </p:cNvPr>
          <p:cNvSpPr txBox="1">
            <a:spLocks/>
          </p:cNvSpPr>
          <p:nvPr/>
        </p:nvSpPr>
        <p:spPr>
          <a:xfrm>
            <a:off x="4574087" y="4794337"/>
            <a:ext cx="3043825" cy="275573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OBRIGADO</a:t>
            </a:r>
            <a:endParaRPr lang="pt-BR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82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98A9E47-D85D-C99E-F373-0E12D13C6C98}"/>
              </a:ext>
            </a:extLst>
          </p:cNvPr>
          <p:cNvSpPr txBox="1"/>
          <p:nvPr/>
        </p:nvSpPr>
        <p:spPr>
          <a:xfrm>
            <a:off x="1463040" y="1115420"/>
            <a:ext cx="926592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Principais pontos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Tabelas de remuneração padronizada (6x3);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Enquadramento transitório por tempo de serviço;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Evolução Funcional ocorrerá anualmente;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Regime remuneratório por meio de </a:t>
            </a:r>
            <a:r>
              <a:rPr lang="pt-BR" u="sng" dirty="0"/>
              <a:t>subsídio</a:t>
            </a:r>
            <a:r>
              <a:rPr lang="pt-BR" dirty="0"/>
              <a:t>, sendo incompatível com essa modalidade de remuneração qualquer gratificação ou vantagem;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Garantia da carga horária de ingresso por concurso público;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Jornada de trabalho de 12, 24, 40 horas e RJI;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Contratação de docentes por hora aula.</a:t>
            </a:r>
          </a:p>
        </p:txBody>
      </p:sp>
    </p:spTree>
    <p:extLst>
      <p:ext uri="{BB962C8B-B14F-4D97-AF65-F5344CB8AC3E}">
        <p14:creationId xmlns:p14="http://schemas.microsoft.com/office/powerpoint/2010/main" val="2378780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F26527C-BE96-46A5-E1AC-0420F0E48EA4}"/>
              </a:ext>
            </a:extLst>
          </p:cNvPr>
          <p:cNvSpPr txBox="1"/>
          <p:nvPr/>
        </p:nvSpPr>
        <p:spPr>
          <a:xfrm>
            <a:off x="1666239" y="633753"/>
            <a:ext cx="885952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Resumo da proposta do novo Plano de Carreira do CPS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Novo formato de tabela de remuneração: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D49D814-B476-660A-2874-450A39FC4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7078"/>
              </p:ext>
            </p:extLst>
          </p:nvPr>
        </p:nvGraphicFramePr>
        <p:xfrm>
          <a:off x="3740988" y="2510286"/>
          <a:ext cx="4710023" cy="24023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01765">
                  <a:extLst>
                    <a:ext uri="{9D8B030D-6E8A-4147-A177-3AD203B41FA5}">
                      <a16:colId xmlns:a16="http://schemas.microsoft.com/office/drawing/2014/main" val="699221610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415567608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34851019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651828572"/>
                    </a:ext>
                  </a:extLst>
                </a:gridCol>
              </a:tblGrid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Nível</a:t>
                      </a:r>
                      <a:r>
                        <a:rPr lang="pt-BR" sz="2100" b="1" u="none" strike="noStrike" dirty="0">
                          <a:effectLst/>
                        </a:rPr>
                        <a:t>/</a:t>
                      </a:r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Grau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B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C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3230348048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I-A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I-B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I-C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136218608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II-A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II-B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II-C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99110756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III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III-A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III-B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III-C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867816121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IV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IV-A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IV-B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IV-C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210117622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V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V-A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V-B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V-C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3347425746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VI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VI-A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VI-B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VI-C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1063915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25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38734D0-1FE0-6686-D2A5-05A44B2430EB}"/>
              </a:ext>
            </a:extLst>
          </p:cNvPr>
          <p:cNvSpPr txBox="1"/>
          <p:nvPr/>
        </p:nvSpPr>
        <p:spPr>
          <a:xfrm>
            <a:off x="1666240" y="633753"/>
            <a:ext cx="885952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Resumo da proposta do novo Plano de Carreira do CPS</a:t>
            </a:r>
            <a:endParaRPr lang="pt-BR" b="1" dirty="0"/>
          </a:p>
          <a:p>
            <a:endParaRPr lang="pt-BR" dirty="0"/>
          </a:p>
          <a:p>
            <a:pPr algn="just"/>
            <a:r>
              <a:rPr lang="pt-BR" dirty="0"/>
              <a:t>Enquadramento dos servidores na nova tabela de remuneração: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A contar do padrão inicial I-A, será concedido dois padrões a cada dois anos completos na referida classe;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Se a remuneração do servidor enquadrado na regra acima, ficar menor que a remuneração atual, fica assegurada a irredutibilidade remuneratória, devendo o servidor ser posicionado no padrão cujo valor seja o imediatamente superior à remuneração atual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66DD6A5-8974-CC78-74BF-D83CD2F5F6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035181"/>
              </p:ext>
            </p:extLst>
          </p:nvPr>
        </p:nvGraphicFramePr>
        <p:xfrm>
          <a:off x="3740988" y="2668696"/>
          <a:ext cx="4710023" cy="24023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01765">
                  <a:extLst>
                    <a:ext uri="{9D8B030D-6E8A-4147-A177-3AD203B41FA5}">
                      <a16:colId xmlns:a16="http://schemas.microsoft.com/office/drawing/2014/main" val="699221610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415567608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34851019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651828572"/>
                    </a:ext>
                  </a:extLst>
                </a:gridCol>
              </a:tblGrid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Nível</a:t>
                      </a:r>
                      <a:r>
                        <a:rPr lang="pt-BR" sz="2100" b="1" u="none" strike="noStrike" dirty="0">
                          <a:effectLst/>
                        </a:rPr>
                        <a:t>/</a:t>
                      </a:r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Grau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B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C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3230348048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0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4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136218608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6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8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10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99110756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III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12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14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16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867816121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IV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18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20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22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210117622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V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24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26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28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3347425746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VI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30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32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34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1063915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865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0D43390-60B7-2F64-18A0-1BE03BE0FFC8}"/>
              </a:ext>
            </a:extLst>
          </p:cNvPr>
          <p:cNvSpPr txBox="1"/>
          <p:nvPr/>
        </p:nvSpPr>
        <p:spPr>
          <a:xfrm>
            <a:off x="1656176" y="640207"/>
            <a:ext cx="885952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Resumo da proposta do novo Plano de Carreira do CPS</a:t>
            </a:r>
          </a:p>
          <a:p>
            <a:endParaRPr lang="pt-BR" dirty="0"/>
          </a:p>
          <a:p>
            <a:r>
              <a:rPr lang="pt-BR" dirty="0"/>
              <a:t>Evolução Funcional:</a:t>
            </a:r>
          </a:p>
          <a:p>
            <a:endParaRPr lang="pt-BR" dirty="0"/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2C4E5B3C-5525-4684-B85D-D3A5A43BF1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819087"/>
              </p:ext>
            </p:extLst>
          </p:nvPr>
        </p:nvGraphicFramePr>
        <p:xfrm>
          <a:off x="4336847" y="2464915"/>
          <a:ext cx="3408258" cy="3431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36086">
                  <a:extLst>
                    <a:ext uri="{9D8B030D-6E8A-4147-A177-3AD203B41FA5}">
                      <a16:colId xmlns:a16="http://schemas.microsoft.com/office/drawing/2014/main" val="415567608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34851019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651828572"/>
                    </a:ext>
                  </a:extLst>
                </a:gridCol>
              </a:tblGrid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 dirty="0">
                          <a:effectLst/>
                        </a:rPr>
                        <a:t>I-A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 dirty="0">
                          <a:effectLst/>
                        </a:rPr>
                        <a:t>I-B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 dirty="0">
                          <a:effectLst/>
                        </a:rPr>
                        <a:t>I-C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1362186080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DBEC0ACC-AC1B-1390-B226-B9EFC4A53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971518"/>
              </p:ext>
            </p:extLst>
          </p:nvPr>
        </p:nvGraphicFramePr>
        <p:xfrm>
          <a:off x="4336847" y="4054412"/>
          <a:ext cx="3408258" cy="3431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36086">
                  <a:extLst>
                    <a:ext uri="{9D8B030D-6E8A-4147-A177-3AD203B41FA5}">
                      <a16:colId xmlns:a16="http://schemas.microsoft.com/office/drawing/2014/main" val="415567608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34851019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651828572"/>
                    </a:ext>
                  </a:extLst>
                </a:gridCol>
              </a:tblGrid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 dirty="0">
                          <a:effectLst/>
                        </a:rPr>
                        <a:t>II-A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>
                          <a:effectLst/>
                        </a:rPr>
                        <a:t>II-B</a:t>
                      </a:r>
                      <a:endParaRPr lang="pt-BR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 dirty="0">
                          <a:effectLst/>
                        </a:rPr>
                        <a:t>II-C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991107560"/>
                  </a:ext>
                </a:extLst>
              </a:tr>
            </a:tbl>
          </a:graphicData>
        </a:graphic>
      </p:graphicFrame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6F68B709-6C7A-0F5E-7700-3CE07E672819}"/>
              </a:ext>
            </a:extLst>
          </p:cNvPr>
          <p:cNvSpPr/>
          <p:nvPr/>
        </p:nvSpPr>
        <p:spPr>
          <a:xfrm>
            <a:off x="5391503" y="2053083"/>
            <a:ext cx="1906438" cy="34319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: para a Direita 13">
            <a:extLst>
              <a:ext uri="{FF2B5EF4-FFF2-40B4-BE49-F238E27FC236}">
                <a16:creationId xmlns:a16="http://schemas.microsoft.com/office/drawing/2014/main" id="{C1401D8C-7F0C-E829-F1EC-538F974B7EBE}"/>
              </a:ext>
            </a:extLst>
          </p:cNvPr>
          <p:cNvSpPr/>
          <p:nvPr/>
        </p:nvSpPr>
        <p:spPr>
          <a:xfrm>
            <a:off x="4798772" y="3672345"/>
            <a:ext cx="2484408" cy="34319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: para Baixo 14">
            <a:extLst>
              <a:ext uri="{FF2B5EF4-FFF2-40B4-BE49-F238E27FC236}">
                <a16:creationId xmlns:a16="http://schemas.microsoft.com/office/drawing/2014/main" id="{4BF814B3-C7C9-AF7E-F4AE-A95EC3A182FA}"/>
              </a:ext>
            </a:extLst>
          </p:cNvPr>
          <p:cNvSpPr/>
          <p:nvPr/>
        </p:nvSpPr>
        <p:spPr>
          <a:xfrm rot="4527262">
            <a:off x="5843472" y="2074212"/>
            <a:ext cx="310551" cy="23988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0A6A8023-0EA4-D032-646F-EBFFCD4A2EEA}"/>
              </a:ext>
            </a:extLst>
          </p:cNvPr>
          <p:cNvSpPr txBox="1"/>
          <p:nvPr/>
        </p:nvSpPr>
        <p:spPr>
          <a:xfrm>
            <a:off x="4414752" y="2031098"/>
            <a:ext cx="1090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Ingresso</a:t>
            </a:r>
          </a:p>
        </p:txBody>
      </p:sp>
      <p:sp>
        <p:nvSpPr>
          <p:cNvPr id="25" name="Seta: para Baixo 24">
            <a:extLst>
              <a:ext uri="{FF2B5EF4-FFF2-40B4-BE49-F238E27FC236}">
                <a16:creationId xmlns:a16="http://schemas.microsoft.com/office/drawing/2014/main" id="{89A2E649-91A4-03E4-F806-F1405A3A61BE}"/>
              </a:ext>
            </a:extLst>
          </p:cNvPr>
          <p:cNvSpPr/>
          <p:nvPr/>
        </p:nvSpPr>
        <p:spPr>
          <a:xfrm rot="4527262">
            <a:off x="5885699" y="3772052"/>
            <a:ext cx="310551" cy="23988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7B55CB96-106D-C20B-104B-8954DE675CC9}"/>
              </a:ext>
            </a:extLst>
          </p:cNvPr>
          <p:cNvSpPr txBox="1"/>
          <p:nvPr/>
        </p:nvSpPr>
        <p:spPr>
          <a:xfrm>
            <a:off x="4414751" y="5360681"/>
            <a:ext cx="1090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III-A...</a:t>
            </a:r>
          </a:p>
        </p:txBody>
      </p:sp>
    </p:spTree>
    <p:extLst>
      <p:ext uri="{BB962C8B-B14F-4D97-AF65-F5344CB8AC3E}">
        <p14:creationId xmlns:p14="http://schemas.microsoft.com/office/powerpoint/2010/main" val="1995164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4F0B12E-84A0-0C84-83C8-76C6236EFC6D}"/>
              </a:ext>
            </a:extLst>
          </p:cNvPr>
          <p:cNvSpPr txBox="1"/>
          <p:nvPr/>
        </p:nvSpPr>
        <p:spPr>
          <a:xfrm>
            <a:off x="1818640" y="310359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Professor de Ensino Superior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42FAC254-44F8-AA4F-5E9F-0F5137F29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276490"/>
              </p:ext>
            </p:extLst>
          </p:nvPr>
        </p:nvGraphicFramePr>
        <p:xfrm>
          <a:off x="3498850" y="2590800"/>
          <a:ext cx="5194300" cy="16764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55900">
                  <a:extLst>
                    <a:ext uri="{9D8B030D-6E8A-4147-A177-3AD203B41FA5}">
                      <a16:colId xmlns:a16="http://schemas.microsoft.com/office/drawing/2014/main" val="198090351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59566277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97284466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37369341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SUBSÍDIO-R$/Hora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1891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 A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2087085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49,53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53,05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56,80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7626514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60,90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65,30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69,80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4990409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74,80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80,10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85,80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426547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91,90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98,40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105,40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3690571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112,90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121,00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129,40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7692227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138,70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148,50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159,20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15607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420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6B973-7BCA-F37A-6B8D-99AC2965C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58DC80-FD96-E15E-A153-5CED5F6E5495}"/>
              </a:ext>
            </a:extLst>
          </p:cNvPr>
          <p:cNvSpPr txBox="1"/>
          <p:nvPr/>
        </p:nvSpPr>
        <p:spPr>
          <a:xfrm>
            <a:off x="1818640" y="413876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Professor de Ensino Médio e Técnico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BC4E050-1EF5-F082-918A-DC88A07204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680160"/>
              </p:ext>
            </p:extLst>
          </p:nvPr>
        </p:nvGraphicFramePr>
        <p:xfrm>
          <a:off x="3498850" y="2590800"/>
          <a:ext cx="5194300" cy="16764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55900">
                  <a:extLst>
                    <a:ext uri="{9D8B030D-6E8A-4147-A177-3AD203B41FA5}">
                      <a16:colId xmlns:a16="http://schemas.microsoft.com/office/drawing/2014/main" val="167963626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36776884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53586131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725606721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SUBSÍDIO-R$/Hora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458907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6778880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35,88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38,43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41,16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4419417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44,08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47,21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50,56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2771633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54,15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58,00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62,12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3674385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66,53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71,25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76,31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625155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81,73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87,53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93,75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839148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100,41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107,54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115,17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7726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172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BE612-E9F0-82C5-777C-B8774C55E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DD23FD8-AE44-E2C4-5F2D-C839EE1CDB24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Especialista de Processos e Gestão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8DB1A97-D63B-01FD-4854-BD6751B34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918385"/>
              </p:ext>
            </p:extLst>
          </p:nvPr>
        </p:nvGraphicFramePr>
        <p:xfrm>
          <a:off x="3498850" y="2195513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2604226833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367110161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4291368674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984522348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243066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4828497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7.091,84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7.595,43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8.134,78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836158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8.712,43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9.331,10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9.993,70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9189110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10.703,35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11.463,40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12.277,41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417362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13.149,23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14.082,96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15.082,99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0794451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16.154,03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17.301,13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18.529,68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0456153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19.845,48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21.254,70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22.764,00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76762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96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8A90F-4509-0008-24BA-2973B55DC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FD6697D-866F-B882-167A-B9EF8DB42890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Analista de Suporte e Gestão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E70E15B7-A768-DB04-9700-ADBB0318E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298879"/>
              </p:ext>
            </p:extLst>
          </p:nvPr>
        </p:nvGraphicFramePr>
        <p:xfrm>
          <a:off x="3498850" y="2194560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3812288542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903338073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562661791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357209172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985539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6026896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5.653,57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6.055,03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6.484,99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947335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6.945,49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7.438,69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7.966,92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7499218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8.532,65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9.138,55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9.787,48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8538677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10.482,49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11.226,85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12.024,07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2931853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12.877,90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13.792,35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14.771,75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8309716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15.820,69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16.944,12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18.147,32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26300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5410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5E26062B6C89649BA394B9FA3DC280B" ma:contentTypeVersion="3" ma:contentTypeDescription="Crie um novo documento." ma:contentTypeScope="" ma:versionID="8087eae2e120748ad3121c376c354710">
  <xsd:schema xmlns:xsd="http://www.w3.org/2001/XMLSchema" xmlns:xs="http://www.w3.org/2001/XMLSchema" xmlns:p="http://schemas.microsoft.com/office/2006/metadata/properties" xmlns:ns2="2291072d-949d-4ef0-bb58-947c363cfc6f" targetNamespace="http://schemas.microsoft.com/office/2006/metadata/properties" ma:root="true" ma:fieldsID="3ead134188dbfc437f2caa417c9738c0" ns2:_="">
    <xsd:import namespace="2291072d-949d-4ef0-bb58-947c363cfc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91072d-949d-4ef0-bb58-947c363cfc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647FD63-8B27-4D14-BD08-D2EF770A8A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6AAFEB-B1A8-4B1E-8391-85279319FF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91072d-949d-4ef0-bb58-947c363cfc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A02FD9-6C43-484B-90E5-CAFCFCA8B2E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1135</Words>
  <Application>Microsoft Office PowerPoint</Application>
  <PresentationFormat>Widescreen</PresentationFormat>
  <Paragraphs>434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Aptos</vt:lpstr>
      <vt:lpstr>Aptos Narrow</vt:lpstr>
      <vt:lpstr>Arial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Rocha</dc:creator>
  <cp:lastModifiedBy>Rafael Martins Fucci</cp:lastModifiedBy>
  <cp:revision>1</cp:revision>
  <dcterms:created xsi:type="dcterms:W3CDTF">2023-03-16T21:20:46Z</dcterms:created>
  <dcterms:modified xsi:type="dcterms:W3CDTF">2025-12-10T18:48:06Z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f380b4d-8a71-4241-982c-3816ad3ce8fc_Enabled">
    <vt:lpwstr>true</vt:lpwstr>
  </property>
  <property fmtid="{D5CDD505-2E9C-101B-9397-08002B2CF9AE}" pid="3" name="MSIP_Label_ff380b4d-8a71-4241-982c-3816ad3ce8fc_SetDate">
    <vt:lpwstr>2025-10-28T12:26:38Z</vt:lpwstr>
  </property>
  <property fmtid="{D5CDD505-2E9C-101B-9397-08002B2CF9AE}" pid="4" name="MSIP_Label_ff380b4d-8a71-4241-982c-3816ad3ce8fc_Method">
    <vt:lpwstr>Standard</vt:lpwstr>
  </property>
  <property fmtid="{D5CDD505-2E9C-101B-9397-08002B2CF9AE}" pid="5" name="MSIP_Label_ff380b4d-8a71-4241-982c-3816ad3ce8fc_Name">
    <vt:lpwstr>defa4170-0d19-0005-0004-bc88714345d2</vt:lpwstr>
  </property>
  <property fmtid="{D5CDD505-2E9C-101B-9397-08002B2CF9AE}" pid="6" name="MSIP_Label_ff380b4d-8a71-4241-982c-3816ad3ce8fc_SiteId">
    <vt:lpwstr>eabe64c5-68f5-4a76-8301-9577a679e449</vt:lpwstr>
  </property>
  <property fmtid="{D5CDD505-2E9C-101B-9397-08002B2CF9AE}" pid="7" name="MSIP_Label_ff380b4d-8a71-4241-982c-3816ad3ce8fc_ActionId">
    <vt:lpwstr>e4ff50e3-6b60-4cd2-8154-b5168a6265f2</vt:lpwstr>
  </property>
  <property fmtid="{D5CDD505-2E9C-101B-9397-08002B2CF9AE}" pid="8" name="MSIP_Label_ff380b4d-8a71-4241-982c-3816ad3ce8fc_ContentBits">
    <vt:lpwstr>0</vt:lpwstr>
  </property>
  <property fmtid="{D5CDD505-2E9C-101B-9397-08002B2CF9AE}" pid="9" name="MSIP_Label_ff380b4d-8a71-4241-982c-3816ad3ce8fc_Tag">
    <vt:lpwstr>10, 3, 0, 1</vt:lpwstr>
  </property>
  <property fmtid="{D5CDD505-2E9C-101B-9397-08002B2CF9AE}" pid="10" name="ContentTypeId">
    <vt:lpwstr>0x010100A5E26062B6C89649BA394B9FA3DC280B</vt:lpwstr>
  </property>
  <property fmtid="{D5CDD505-2E9C-101B-9397-08002B2CF9AE}" pid="11" name="ComplianceAssetId">
    <vt:lpwstr/>
  </property>
  <property fmtid="{D5CDD505-2E9C-101B-9397-08002B2CF9AE}" pid="12" name="_ExtendedDescription">
    <vt:lpwstr/>
  </property>
  <property fmtid="{D5CDD505-2E9C-101B-9397-08002B2CF9AE}" pid="13" name="TriggerFlowInfo">
    <vt:lpwstr/>
  </property>
</Properties>
</file>